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66" r:id="rId2"/>
    <p:sldId id="256" r:id="rId3"/>
    <p:sldId id="257" r:id="rId4"/>
    <p:sldId id="258" r:id="rId5"/>
    <p:sldId id="259" r:id="rId6"/>
    <p:sldId id="260" r:id="rId7"/>
    <p:sldId id="263" r:id="rId8"/>
    <p:sldId id="262" r:id="rId9"/>
    <p:sldId id="264" r:id="rId10"/>
    <p:sldId id="267" r:id="rId11"/>
  </p:sldIdLst>
  <p:sldSz cx="12192000" cy="6858000"/>
  <p:notesSz cx="6858000" cy="9144000"/>
  <p:defaultTextStyle>
    <a:defPPr>
      <a:defRPr lang="ar-DZ"/>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منار عياده العنزي" initials="منار" lastIdx="1" clrIdx="0">
    <p:extLst>
      <p:ext uri="{19B8F6BF-5375-455C-9EA6-DF929625EA0E}">
        <p15:presenceInfo xmlns:p15="http://schemas.microsoft.com/office/powerpoint/2012/main" userId="e0e5c66d98b8ed4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4E1E7"/>
    <a:srgbClr val="0085C4"/>
    <a:srgbClr val="000000"/>
    <a:srgbClr val="E2AC5A"/>
    <a:srgbClr val="339CB1"/>
    <a:srgbClr val="0C292C"/>
    <a:srgbClr val="8164BE"/>
    <a:srgbClr val="C2A8E9"/>
    <a:srgbClr val="B9B1C1"/>
    <a:srgbClr val="3BB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0" autoAdjust="0"/>
    <p:restoredTop sz="94660"/>
  </p:normalViewPr>
  <p:slideViewPr>
    <p:cSldViewPr snapToGrid="0" showGuides="1">
      <p:cViewPr varScale="1">
        <p:scale>
          <a:sx n="67" d="100"/>
          <a:sy n="67" d="100"/>
        </p:scale>
        <p:origin x="408"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presProps" Target="presProps.xml" /><Relationship Id="rId3" Type="http://schemas.openxmlformats.org/officeDocument/2006/relationships/slide" Target="slides/slide2.xml" /><Relationship Id="rId7" Type="http://schemas.openxmlformats.org/officeDocument/2006/relationships/slide" Target="slides/slide6.xml" /><Relationship Id="rId12" Type="http://schemas.openxmlformats.org/officeDocument/2006/relationships/commentAuthors" Target="commentAuthors.xml" /><Relationship Id="rId2" Type="http://schemas.openxmlformats.org/officeDocument/2006/relationships/slide" Target="slides/slide1.xml" /><Relationship Id="rId16" Type="http://schemas.openxmlformats.org/officeDocument/2006/relationships/tableStyles" Target="tableStyles.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5" Type="http://schemas.openxmlformats.org/officeDocument/2006/relationships/slide" Target="slides/slide4.xml" /><Relationship Id="rId15" Type="http://schemas.openxmlformats.org/officeDocument/2006/relationships/theme" Target="theme/theme1.xml" /><Relationship Id="rId10" Type="http://schemas.openxmlformats.org/officeDocument/2006/relationships/slide" Target="slides/slide9.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viewProps" Target="viewProps.xml" /></Relationships>
</file>

<file path=ppt/comments/comment1.xml><?xml version="1.0" encoding="utf-8"?>
<p:cmLst xmlns:a="http://schemas.openxmlformats.org/drawingml/2006/main" xmlns:r="http://schemas.openxmlformats.org/officeDocument/2006/relationships" xmlns:p="http://schemas.openxmlformats.org/presentationml/2006/main">
  <p:cm authorId="1" dt="2022-10-10T19:55:40.500" idx="1">
    <p:pos x="528" y="2630"/>
    <p:text>شاكرين حسن انصاتكم💗</p:text>
    <p:extLst>
      <p:ext uri="{C676402C-5697-4E1C-873F-D02D1690AC5C}">
        <p15:threadingInfo xmlns:p15="http://schemas.microsoft.com/office/powerpoint/2012/main" timeZoneBias="-18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70C547C-31B0-4761-B0E5-ABD3D9FB29E8}"/>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endParaRPr lang="ar-DZ"/>
          </a:p>
        </p:txBody>
      </p:sp>
      <p:sp>
        <p:nvSpPr>
          <p:cNvPr id="3" name="عنوان فرعي 2">
            <a:extLst>
              <a:ext uri="{FF2B5EF4-FFF2-40B4-BE49-F238E27FC236}">
                <a16:creationId xmlns:a16="http://schemas.microsoft.com/office/drawing/2014/main" id="{1C779493-BC10-44AF-8C81-9D6C689A8E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endParaRPr lang="ar-DZ"/>
          </a:p>
        </p:txBody>
      </p:sp>
      <p:sp>
        <p:nvSpPr>
          <p:cNvPr id="4" name="عنصر نائب للتاريخ 3">
            <a:extLst>
              <a:ext uri="{FF2B5EF4-FFF2-40B4-BE49-F238E27FC236}">
                <a16:creationId xmlns:a16="http://schemas.microsoft.com/office/drawing/2014/main" id="{FCBC3A3A-83EE-487B-8CC7-19422F7BD31D}"/>
              </a:ext>
            </a:extLst>
          </p:cNvPr>
          <p:cNvSpPr>
            <a:spLocks noGrp="1"/>
          </p:cNvSpPr>
          <p:nvPr>
            <p:ph type="dt" sz="half" idx="10"/>
          </p:nvPr>
        </p:nvSpPr>
        <p:spPr/>
        <p:txBody>
          <a:bodyPr/>
          <a:lstStyle/>
          <a:p>
            <a:fld id="{72D73DF8-572D-4FDA-924D-62A5F216FDCA}" type="datetimeFigureOut">
              <a:rPr lang="ar-DZ" smtClean="0"/>
              <a:t>15-03-1444</a:t>
            </a:fld>
            <a:endParaRPr lang="ar-DZ"/>
          </a:p>
        </p:txBody>
      </p:sp>
      <p:sp>
        <p:nvSpPr>
          <p:cNvPr id="5" name="عنصر نائب للتذييل 4">
            <a:extLst>
              <a:ext uri="{FF2B5EF4-FFF2-40B4-BE49-F238E27FC236}">
                <a16:creationId xmlns:a16="http://schemas.microsoft.com/office/drawing/2014/main" id="{31F0C3FC-D5D9-401B-85BF-F8F4D6C51BFB}"/>
              </a:ext>
            </a:extLst>
          </p:cNvPr>
          <p:cNvSpPr>
            <a:spLocks noGrp="1"/>
          </p:cNvSpPr>
          <p:nvPr>
            <p:ph type="ftr" sz="quarter" idx="11"/>
          </p:nvPr>
        </p:nvSpPr>
        <p:spPr/>
        <p:txBody>
          <a:bodyPr/>
          <a:lstStyle/>
          <a:p>
            <a:endParaRPr lang="ar-DZ"/>
          </a:p>
        </p:txBody>
      </p:sp>
      <p:sp>
        <p:nvSpPr>
          <p:cNvPr id="6" name="عنصر نائب لرقم الشريحة 5">
            <a:extLst>
              <a:ext uri="{FF2B5EF4-FFF2-40B4-BE49-F238E27FC236}">
                <a16:creationId xmlns:a16="http://schemas.microsoft.com/office/drawing/2014/main" id="{628D8491-C2BE-4E7F-8621-F8EFCA7AE8DB}"/>
              </a:ext>
            </a:extLst>
          </p:cNvPr>
          <p:cNvSpPr>
            <a:spLocks noGrp="1"/>
          </p:cNvSpPr>
          <p:nvPr>
            <p:ph type="sldNum" sz="quarter" idx="12"/>
          </p:nvPr>
        </p:nvSpPr>
        <p:spPr/>
        <p:txBody>
          <a:bodyPr/>
          <a:lstStyle/>
          <a:p>
            <a:fld id="{08ECC532-3BEB-4E67-A466-52EB5FA8FEE3}" type="slidenum">
              <a:rPr lang="ar-DZ" smtClean="0"/>
              <a:t>‹#›</a:t>
            </a:fld>
            <a:endParaRPr lang="ar-DZ"/>
          </a:p>
        </p:txBody>
      </p:sp>
    </p:spTree>
    <p:extLst>
      <p:ext uri="{BB962C8B-B14F-4D97-AF65-F5344CB8AC3E}">
        <p14:creationId xmlns:p14="http://schemas.microsoft.com/office/powerpoint/2010/main" val="421943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024D339-58B3-40EE-AAC2-A048B913154B}"/>
              </a:ext>
            </a:extLst>
          </p:cNvPr>
          <p:cNvSpPr>
            <a:spLocks noGrp="1"/>
          </p:cNvSpPr>
          <p:nvPr>
            <p:ph type="title"/>
          </p:nvPr>
        </p:nvSpPr>
        <p:spPr/>
        <p:txBody>
          <a:bodyPr/>
          <a:lstStyle/>
          <a:p>
            <a:r>
              <a:rPr lang="ar-SA"/>
              <a:t>انقر لتحرير نمط عنوان الشكل الرئيسي</a:t>
            </a:r>
            <a:endParaRPr lang="ar-DZ"/>
          </a:p>
        </p:txBody>
      </p:sp>
      <p:sp>
        <p:nvSpPr>
          <p:cNvPr id="3" name="عنصر نائب للعنوان العمودي 2">
            <a:extLst>
              <a:ext uri="{FF2B5EF4-FFF2-40B4-BE49-F238E27FC236}">
                <a16:creationId xmlns:a16="http://schemas.microsoft.com/office/drawing/2014/main" id="{93643287-D04B-4AC3-BB47-3281F4E3ED86}"/>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DZ"/>
          </a:p>
        </p:txBody>
      </p:sp>
      <p:sp>
        <p:nvSpPr>
          <p:cNvPr id="4" name="عنصر نائب للتاريخ 3">
            <a:extLst>
              <a:ext uri="{FF2B5EF4-FFF2-40B4-BE49-F238E27FC236}">
                <a16:creationId xmlns:a16="http://schemas.microsoft.com/office/drawing/2014/main" id="{AEB52AA3-9F28-4515-9E4D-76443FA052F0}"/>
              </a:ext>
            </a:extLst>
          </p:cNvPr>
          <p:cNvSpPr>
            <a:spLocks noGrp="1"/>
          </p:cNvSpPr>
          <p:nvPr>
            <p:ph type="dt" sz="half" idx="10"/>
          </p:nvPr>
        </p:nvSpPr>
        <p:spPr/>
        <p:txBody>
          <a:bodyPr/>
          <a:lstStyle/>
          <a:p>
            <a:fld id="{72D73DF8-572D-4FDA-924D-62A5F216FDCA}" type="datetimeFigureOut">
              <a:rPr lang="ar-DZ" smtClean="0"/>
              <a:t>15-03-1444</a:t>
            </a:fld>
            <a:endParaRPr lang="ar-DZ"/>
          </a:p>
        </p:txBody>
      </p:sp>
      <p:sp>
        <p:nvSpPr>
          <p:cNvPr id="5" name="عنصر نائب للتذييل 4">
            <a:extLst>
              <a:ext uri="{FF2B5EF4-FFF2-40B4-BE49-F238E27FC236}">
                <a16:creationId xmlns:a16="http://schemas.microsoft.com/office/drawing/2014/main" id="{F42D9448-3813-4BC2-B0CD-EA9E124817C0}"/>
              </a:ext>
            </a:extLst>
          </p:cNvPr>
          <p:cNvSpPr>
            <a:spLocks noGrp="1"/>
          </p:cNvSpPr>
          <p:nvPr>
            <p:ph type="ftr" sz="quarter" idx="11"/>
          </p:nvPr>
        </p:nvSpPr>
        <p:spPr/>
        <p:txBody>
          <a:bodyPr/>
          <a:lstStyle/>
          <a:p>
            <a:endParaRPr lang="ar-DZ"/>
          </a:p>
        </p:txBody>
      </p:sp>
      <p:sp>
        <p:nvSpPr>
          <p:cNvPr id="6" name="عنصر نائب لرقم الشريحة 5">
            <a:extLst>
              <a:ext uri="{FF2B5EF4-FFF2-40B4-BE49-F238E27FC236}">
                <a16:creationId xmlns:a16="http://schemas.microsoft.com/office/drawing/2014/main" id="{B81DD93F-5B51-40BE-BEE8-223A662000B5}"/>
              </a:ext>
            </a:extLst>
          </p:cNvPr>
          <p:cNvSpPr>
            <a:spLocks noGrp="1"/>
          </p:cNvSpPr>
          <p:nvPr>
            <p:ph type="sldNum" sz="quarter" idx="12"/>
          </p:nvPr>
        </p:nvSpPr>
        <p:spPr/>
        <p:txBody>
          <a:bodyPr/>
          <a:lstStyle/>
          <a:p>
            <a:fld id="{08ECC532-3BEB-4E67-A466-52EB5FA8FEE3}" type="slidenum">
              <a:rPr lang="ar-DZ" smtClean="0"/>
              <a:t>‹#›</a:t>
            </a:fld>
            <a:endParaRPr lang="ar-DZ"/>
          </a:p>
        </p:txBody>
      </p:sp>
    </p:spTree>
    <p:extLst>
      <p:ext uri="{BB962C8B-B14F-4D97-AF65-F5344CB8AC3E}">
        <p14:creationId xmlns:p14="http://schemas.microsoft.com/office/powerpoint/2010/main" val="3798516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D754B3FF-1E15-4B0F-8C7C-C860402B6F2A}"/>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endParaRPr lang="ar-DZ"/>
          </a:p>
        </p:txBody>
      </p:sp>
      <p:sp>
        <p:nvSpPr>
          <p:cNvPr id="3" name="عنصر نائب للعنوان العمودي 2">
            <a:extLst>
              <a:ext uri="{FF2B5EF4-FFF2-40B4-BE49-F238E27FC236}">
                <a16:creationId xmlns:a16="http://schemas.microsoft.com/office/drawing/2014/main" id="{F8ED3C41-3C98-4666-894E-CD8FD8F157BE}"/>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DZ"/>
          </a:p>
        </p:txBody>
      </p:sp>
      <p:sp>
        <p:nvSpPr>
          <p:cNvPr id="4" name="عنصر نائب للتاريخ 3">
            <a:extLst>
              <a:ext uri="{FF2B5EF4-FFF2-40B4-BE49-F238E27FC236}">
                <a16:creationId xmlns:a16="http://schemas.microsoft.com/office/drawing/2014/main" id="{F927A521-C25C-4598-A111-95A31B6A185E}"/>
              </a:ext>
            </a:extLst>
          </p:cNvPr>
          <p:cNvSpPr>
            <a:spLocks noGrp="1"/>
          </p:cNvSpPr>
          <p:nvPr>
            <p:ph type="dt" sz="half" idx="10"/>
          </p:nvPr>
        </p:nvSpPr>
        <p:spPr/>
        <p:txBody>
          <a:bodyPr/>
          <a:lstStyle/>
          <a:p>
            <a:fld id="{72D73DF8-572D-4FDA-924D-62A5F216FDCA}" type="datetimeFigureOut">
              <a:rPr lang="ar-DZ" smtClean="0"/>
              <a:t>15-03-1444</a:t>
            </a:fld>
            <a:endParaRPr lang="ar-DZ"/>
          </a:p>
        </p:txBody>
      </p:sp>
      <p:sp>
        <p:nvSpPr>
          <p:cNvPr id="5" name="عنصر نائب للتذييل 4">
            <a:extLst>
              <a:ext uri="{FF2B5EF4-FFF2-40B4-BE49-F238E27FC236}">
                <a16:creationId xmlns:a16="http://schemas.microsoft.com/office/drawing/2014/main" id="{626AB404-9B59-49FA-829E-EA290EE7B445}"/>
              </a:ext>
            </a:extLst>
          </p:cNvPr>
          <p:cNvSpPr>
            <a:spLocks noGrp="1"/>
          </p:cNvSpPr>
          <p:nvPr>
            <p:ph type="ftr" sz="quarter" idx="11"/>
          </p:nvPr>
        </p:nvSpPr>
        <p:spPr/>
        <p:txBody>
          <a:bodyPr/>
          <a:lstStyle/>
          <a:p>
            <a:endParaRPr lang="ar-DZ"/>
          </a:p>
        </p:txBody>
      </p:sp>
      <p:sp>
        <p:nvSpPr>
          <p:cNvPr id="6" name="عنصر نائب لرقم الشريحة 5">
            <a:extLst>
              <a:ext uri="{FF2B5EF4-FFF2-40B4-BE49-F238E27FC236}">
                <a16:creationId xmlns:a16="http://schemas.microsoft.com/office/drawing/2014/main" id="{BE59FA48-A1C7-4715-8179-E7EE4DB44485}"/>
              </a:ext>
            </a:extLst>
          </p:cNvPr>
          <p:cNvSpPr>
            <a:spLocks noGrp="1"/>
          </p:cNvSpPr>
          <p:nvPr>
            <p:ph type="sldNum" sz="quarter" idx="12"/>
          </p:nvPr>
        </p:nvSpPr>
        <p:spPr/>
        <p:txBody>
          <a:bodyPr/>
          <a:lstStyle/>
          <a:p>
            <a:fld id="{08ECC532-3BEB-4E67-A466-52EB5FA8FEE3}" type="slidenum">
              <a:rPr lang="ar-DZ" smtClean="0"/>
              <a:t>‹#›</a:t>
            </a:fld>
            <a:endParaRPr lang="ar-DZ"/>
          </a:p>
        </p:txBody>
      </p:sp>
    </p:spTree>
    <p:extLst>
      <p:ext uri="{BB962C8B-B14F-4D97-AF65-F5344CB8AC3E}">
        <p14:creationId xmlns:p14="http://schemas.microsoft.com/office/powerpoint/2010/main" val="3765748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F2AE853-AAA8-42BC-A3EE-35C82D1FEB80}"/>
              </a:ext>
            </a:extLst>
          </p:cNvPr>
          <p:cNvSpPr>
            <a:spLocks noGrp="1"/>
          </p:cNvSpPr>
          <p:nvPr>
            <p:ph type="title"/>
          </p:nvPr>
        </p:nvSpPr>
        <p:spPr/>
        <p:txBody>
          <a:bodyPr/>
          <a:lstStyle/>
          <a:p>
            <a:r>
              <a:rPr lang="ar-SA"/>
              <a:t>انقر لتحرير نمط عنوان الشكل الرئيسي</a:t>
            </a:r>
            <a:endParaRPr lang="ar-DZ"/>
          </a:p>
        </p:txBody>
      </p:sp>
      <p:sp>
        <p:nvSpPr>
          <p:cNvPr id="3" name="عنصر نائب للمحتوى 2">
            <a:extLst>
              <a:ext uri="{FF2B5EF4-FFF2-40B4-BE49-F238E27FC236}">
                <a16:creationId xmlns:a16="http://schemas.microsoft.com/office/drawing/2014/main" id="{5EBB1C97-72BD-468D-A45E-930F7FFCE60F}"/>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DZ"/>
          </a:p>
        </p:txBody>
      </p:sp>
      <p:sp>
        <p:nvSpPr>
          <p:cNvPr id="4" name="عنصر نائب للتاريخ 3">
            <a:extLst>
              <a:ext uri="{FF2B5EF4-FFF2-40B4-BE49-F238E27FC236}">
                <a16:creationId xmlns:a16="http://schemas.microsoft.com/office/drawing/2014/main" id="{53EDB656-9D68-4F20-8773-F008DBE75B19}"/>
              </a:ext>
            </a:extLst>
          </p:cNvPr>
          <p:cNvSpPr>
            <a:spLocks noGrp="1"/>
          </p:cNvSpPr>
          <p:nvPr>
            <p:ph type="dt" sz="half" idx="10"/>
          </p:nvPr>
        </p:nvSpPr>
        <p:spPr/>
        <p:txBody>
          <a:bodyPr/>
          <a:lstStyle/>
          <a:p>
            <a:fld id="{72D73DF8-572D-4FDA-924D-62A5F216FDCA}" type="datetimeFigureOut">
              <a:rPr lang="ar-DZ" smtClean="0"/>
              <a:t>15-03-1444</a:t>
            </a:fld>
            <a:endParaRPr lang="ar-DZ"/>
          </a:p>
        </p:txBody>
      </p:sp>
      <p:sp>
        <p:nvSpPr>
          <p:cNvPr id="5" name="عنصر نائب للتذييل 4">
            <a:extLst>
              <a:ext uri="{FF2B5EF4-FFF2-40B4-BE49-F238E27FC236}">
                <a16:creationId xmlns:a16="http://schemas.microsoft.com/office/drawing/2014/main" id="{7F1A2F8D-163B-48C4-8A9D-CC1D8642AE55}"/>
              </a:ext>
            </a:extLst>
          </p:cNvPr>
          <p:cNvSpPr>
            <a:spLocks noGrp="1"/>
          </p:cNvSpPr>
          <p:nvPr>
            <p:ph type="ftr" sz="quarter" idx="11"/>
          </p:nvPr>
        </p:nvSpPr>
        <p:spPr/>
        <p:txBody>
          <a:bodyPr/>
          <a:lstStyle/>
          <a:p>
            <a:endParaRPr lang="ar-DZ"/>
          </a:p>
        </p:txBody>
      </p:sp>
      <p:sp>
        <p:nvSpPr>
          <p:cNvPr id="6" name="عنصر نائب لرقم الشريحة 5">
            <a:extLst>
              <a:ext uri="{FF2B5EF4-FFF2-40B4-BE49-F238E27FC236}">
                <a16:creationId xmlns:a16="http://schemas.microsoft.com/office/drawing/2014/main" id="{6B01C398-FE25-4D20-81E8-CF1895191AD1}"/>
              </a:ext>
            </a:extLst>
          </p:cNvPr>
          <p:cNvSpPr>
            <a:spLocks noGrp="1"/>
          </p:cNvSpPr>
          <p:nvPr>
            <p:ph type="sldNum" sz="quarter" idx="12"/>
          </p:nvPr>
        </p:nvSpPr>
        <p:spPr/>
        <p:txBody>
          <a:bodyPr/>
          <a:lstStyle/>
          <a:p>
            <a:fld id="{08ECC532-3BEB-4E67-A466-52EB5FA8FEE3}" type="slidenum">
              <a:rPr lang="ar-DZ" smtClean="0"/>
              <a:t>‹#›</a:t>
            </a:fld>
            <a:endParaRPr lang="ar-DZ"/>
          </a:p>
        </p:txBody>
      </p:sp>
    </p:spTree>
    <p:extLst>
      <p:ext uri="{BB962C8B-B14F-4D97-AF65-F5344CB8AC3E}">
        <p14:creationId xmlns:p14="http://schemas.microsoft.com/office/powerpoint/2010/main" val="1244500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F0A706A-2EE4-48EB-AEB9-7BF9B6F93A9D}"/>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endParaRPr lang="ar-DZ"/>
          </a:p>
        </p:txBody>
      </p:sp>
      <p:sp>
        <p:nvSpPr>
          <p:cNvPr id="3" name="عنصر نائب للنص 2">
            <a:extLst>
              <a:ext uri="{FF2B5EF4-FFF2-40B4-BE49-F238E27FC236}">
                <a16:creationId xmlns:a16="http://schemas.microsoft.com/office/drawing/2014/main" id="{B92CC161-6E70-4551-98B6-2F10B483F0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374077BE-FF55-4281-B01D-C92A21A39E2F}"/>
              </a:ext>
            </a:extLst>
          </p:cNvPr>
          <p:cNvSpPr>
            <a:spLocks noGrp="1"/>
          </p:cNvSpPr>
          <p:nvPr>
            <p:ph type="dt" sz="half" idx="10"/>
          </p:nvPr>
        </p:nvSpPr>
        <p:spPr/>
        <p:txBody>
          <a:bodyPr/>
          <a:lstStyle/>
          <a:p>
            <a:fld id="{72D73DF8-572D-4FDA-924D-62A5F216FDCA}" type="datetimeFigureOut">
              <a:rPr lang="ar-DZ" smtClean="0"/>
              <a:t>15-03-1444</a:t>
            </a:fld>
            <a:endParaRPr lang="ar-DZ"/>
          </a:p>
        </p:txBody>
      </p:sp>
      <p:sp>
        <p:nvSpPr>
          <p:cNvPr id="5" name="عنصر نائب للتذييل 4">
            <a:extLst>
              <a:ext uri="{FF2B5EF4-FFF2-40B4-BE49-F238E27FC236}">
                <a16:creationId xmlns:a16="http://schemas.microsoft.com/office/drawing/2014/main" id="{A4569695-30B0-4970-AA2E-D0098EFC7818}"/>
              </a:ext>
            </a:extLst>
          </p:cNvPr>
          <p:cNvSpPr>
            <a:spLocks noGrp="1"/>
          </p:cNvSpPr>
          <p:nvPr>
            <p:ph type="ftr" sz="quarter" idx="11"/>
          </p:nvPr>
        </p:nvSpPr>
        <p:spPr/>
        <p:txBody>
          <a:bodyPr/>
          <a:lstStyle/>
          <a:p>
            <a:endParaRPr lang="ar-DZ"/>
          </a:p>
        </p:txBody>
      </p:sp>
      <p:sp>
        <p:nvSpPr>
          <p:cNvPr id="6" name="عنصر نائب لرقم الشريحة 5">
            <a:extLst>
              <a:ext uri="{FF2B5EF4-FFF2-40B4-BE49-F238E27FC236}">
                <a16:creationId xmlns:a16="http://schemas.microsoft.com/office/drawing/2014/main" id="{31480FD3-AF63-425A-B456-CCC821DF3698}"/>
              </a:ext>
            </a:extLst>
          </p:cNvPr>
          <p:cNvSpPr>
            <a:spLocks noGrp="1"/>
          </p:cNvSpPr>
          <p:nvPr>
            <p:ph type="sldNum" sz="quarter" idx="12"/>
          </p:nvPr>
        </p:nvSpPr>
        <p:spPr/>
        <p:txBody>
          <a:bodyPr/>
          <a:lstStyle/>
          <a:p>
            <a:fld id="{08ECC532-3BEB-4E67-A466-52EB5FA8FEE3}" type="slidenum">
              <a:rPr lang="ar-DZ" smtClean="0"/>
              <a:t>‹#›</a:t>
            </a:fld>
            <a:endParaRPr lang="ar-DZ"/>
          </a:p>
        </p:txBody>
      </p:sp>
    </p:spTree>
    <p:extLst>
      <p:ext uri="{BB962C8B-B14F-4D97-AF65-F5344CB8AC3E}">
        <p14:creationId xmlns:p14="http://schemas.microsoft.com/office/powerpoint/2010/main" val="44777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3F3A1D4-D851-45A9-8295-1A587FCE09AF}"/>
              </a:ext>
            </a:extLst>
          </p:cNvPr>
          <p:cNvSpPr>
            <a:spLocks noGrp="1"/>
          </p:cNvSpPr>
          <p:nvPr>
            <p:ph type="title"/>
          </p:nvPr>
        </p:nvSpPr>
        <p:spPr/>
        <p:txBody>
          <a:bodyPr/>
          <a:lstStyle/>
          <a:p>
            <a:r>
              <a:rPr lang="ar-SA"/>
              <a:t>انقر لتحرير نمط عنوان الشكل الرئيسي</a:t>
            </a:r>
            <a:endParaRPr lang="ar-DZ"/>
          </a:p>
        </p:txBody>
      </p:sp>
      <p:sp>
        <p:nvSpPr>
          <p:cNvPr id="3" name="عنصر نائب للمحتوى 2">
            <a:extLst>
              <a:ext uri="{FF2B5EF4-FFF2-40B4-BE49-F238E27FC236}">
                <a16:creationId xmlns:a16="http://schemas.microsoft.com/office/drawing/2014/main" id="{EBBCC582-336D-405C-A216-D041EF78D6ED}"/>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DZ"/>
          </a:p>
        </p:txBody>
      </p:sp>
      <p:sp>
        <p:nvSpPr>
          <p:cNvPr id="4" name="عنصر نائب للمحتوى 3">
            <a:extLst>
              <a:ext uri="{FF2B5EF4-FFF2-40B4-BE49-F238E27FC236}">
                <a16:creationId xmlns:a16="http://schemas.microsoft.com/office/drawing/2014/main" id="{8FACD081-828F-45EA-A06E-85229A710E64}"/>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DZ"/>
          </a:p>
        </p:txBody>
      </p:sp>
      <p:sp>
        <p:nvSpPr>
          <p:cNvPr id="5" name="عنصر نائب للتاريخ 4">
            <a:extLst>
              <a:ext uri="{FF2B5EF4-FFF2-40B4-BE49-F238E27FC236}">
                <a16:creationId xmlns:a16="http://schemas.microsoft.com/office/drawing/2014/main" id="{F70184D0-4069-48D0-A746-58129A21A44B}"/>
              </a:ext>
            </a:extLst>
          </p:cNvPr>
          <p:cNvSpPr>
            <a:spLocks noGrp="1"/>
          </p:cNvSpPr>
          <p:nvPr>
            <p:ph type="dt" sz="half" idx="10"/>
          </p:nvPr>
        </p:nvSpPr>
        <p:spPr/>
        <p:txBody>
          <a:bodyPr/>
          <a:lstStyle/>
          <a:p>
            <a:fld id="{72D73DF8-572D-4FDA-924D-62A5F216FDCA}" type="datetimeFigureOut">
              <a:rPr lang="ar-DZ" smtClean="0"/>
              <a:t>15-03-1444</a:t>
            </a:fld>
            <a:endParaRPr lang="ar-DZ"/>
          </a:p>
        </p:txBody>
      </p:sp>
      <p:sp>
        <p:nvSpPr>
          <p:cNvPr id="6" name="عنصر نائب للتذييل 5">
            <a:extLst>
              <a:ext uri="{FF2B5EF4-FFF2-40B4-BE49-F238E27FC236}">
                <a16:creationId xmlns:a16="http://schemas.microsoft.com/office/drawing/2014/main" id="{B8411BF8-B625-451F-90B2-B959B085EC3D}"/>
              </a:ext>
            </a:extLst>
          </p:cNvPr>
          <p:cNvSpPr>
            <a:spLocks noGrp="1"/>
          </p:cNvSpPr>
          <p:nvPr>
            <p:ph type="ftr" sz="quarter" idx="11"/>
          </p:nvPr>
        </p:nvSpPr>
        <p:spPr/>
        <p:txBody>
          <a:bodyPr/>
          <a:lstStyle/>
          <a:p>
            <a:endParaRPr lang="ar-DZ"/>
          </a:p>
        </p:txBody>
      </p:sp>
      <p:sp>
        <p:nvSpPr>
          <p:cNvPr id="7" name="عنصر نائب لرقم الشريحة 6">
            <a:extLst>
              <a:ext uri="{FF2B5EF4-FFF2-40B4-BE49-F238E27FC236}">
                <a16:creationId xmlns:a16="http://schemas.microsoft.com/office/drawing/2014/main" id="{FD23D695-B487-4897-B3B4-49C1DAD72240}"/>
              </a:ext>
            </a:extLst>
          </p:cNvPr>
          <p:cNvSpPr>
            <a:spLocks noGrp="1"/>
          </p:cNvSpPr>
          <p:nvPr>
            <p:ph type="sldNum" sz="quarter" idx="12"/>
          </p:nvPr>
        </p:nvSpPr>
        <p:spPr/>
        <p:txBody>
          <a:bodyPr/>
          <a:lstStyle/>
          <a:p>
            <a:fld id="{08ECC532-3BEB-4E67-A466-52EB5FA8FEE3}" type="slidenum">
              <a:rPr lang="ar-DZ" smtClean="0"/>
              <a:t>‹#›</a:t>
            </a:fld>
            <a:endParaRPr lang="ar-DZ"/>
          </a:p>
        </p:txBody>
      </p:sp>
    </p:spTree>
    <p:extLst>
      <p:ext uri="{BB962C8B-B14F-4D97-AF65-F5344CB8AC3E}">
        <p14:creationId xmlns:p14="http://schemas.microsoft.com/office/powerpoint/2010/main" val="3949354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6C8AD4D-130F-431D-A07F-B132E8640A8E}"/>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endParaRPr lang="ar-DZ"/>
          </a:p>
        </p:txBody>
      </p:sp>
      <p:sp>
        <p:nvSpPr>
          <p:cNvPr id="3" name="عنصر نائب للنص 2">
            <a:extLst>
              <a:ext uri="{FF2B5EF4-FFF2-40B4-BE49-F238E27FC236}">
                <a16:creationId xmlns:a16="http://schemas.microsoft.com/office/drawing/2014/main" id="{975446ED-2A79-4F08-ABC3-8A891F4C53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5C68B77B-26D7-460A-B280-8144D2F1619E}"/>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DZ"/>
          </a:p>
        </p:txBody>
      </p:sp>
      <p:sp>
        <p:nvSpPr>
          <p:cNvPr id="5" name="عنصر نائب للنص 4">
            <a:extLst>
              <a:ext uri="{FF2B5EF4-FFF2-40B4-BE49-F238E27FC236}">
                <a16:creationId xmlns:a16="http://schemas.microsoft.com/office/drawing/2014/main" id="{0FF8535B-F6C6-4F50-8887-1FB54B2F2B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B6DD36C7-82FD-42B8-8002-D55FB0D4EBCF}"/>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DZ"/>
          </a:p>
        </p:txBody>
      </p:sp>
      <p:sp>
        <p:nvSpPr>
          <p:cNvPr id="7" name="عنصر نائب للتاريخ 6">
            <a:extLst>
              <a:ext uri="{FF2B5EF4-FFF2-40B4-BE49-F238E27FC236}">
                <a16:creationId xmlns:a16="http://schemas.microsoft.com/office/drawing/2014/main" id="{58C807B7-908E-4FBE-BB7B-ECB6FB9B9B0E}"/>
              </a:ext>
            </a:extLst>
          </p:cNvPr>
          <p:cNvSpPr>
            <a:spLocks noGrp="1"/>
          </p:cNvSpPr>
          <p:nvPr>
            <p:ph type="dt" sz="half" idx="10"/>
          </p:nvPr>
        </p:nvSpPr>
        <p:spPr/>
        <p:txBody>
          <a:bodyPr/>
          <a:lstStyle/>
          <a:p>
            <a:fld id="{72D73DF8-572D-4FDA-924D-62A5F216FDCA}" type="datetimeFigureOut">
              <a:rPr lang="ar-DZ" smtClean="0"/>
              <a:t>15-03-1444</a:t>
            </a:fld>
            <a:endParaRPr lang="ar-DZ"/>
          </a:p>
        </p:txBody>
      </p:sp>
      <p:sp>
        <p:nvSpPr>
          <p:cNvPr id="8" name="عنصر نائب للتذييل 7">
            <a:extLst>
              <a:ext uri="{FF2B5EF4-FFF2-40B4-BE49-F238E27FC236}">
                <a16:creationId xmlns:a16="http://schemas.microsoft.com/office/drawing/2014/main" id="{FDA60615-EC47-414A-82B1-B3D15228D23F}"/>
              </a:ext>
            </a:extLst>
          </p:cNvPr>
          <p:cNvSpPr>
            <a:spLocks noGrp="1"/>
          </p:cNvSpPr>
          <p:nvPr>
            <p:ph type="ftr" sz="quarter" idx="11"/>
          </p:nvPr>
        </p:nvSpPr>
        <p:spPr/>
        <p:txBody>
          <a:bodyPr/>
          <a:lstStyle/>
          <a:p>
            <a:endParaRPr lang="ar-DZ"/>
          </a:p>
        </p:txBody>
      </p:sp>
      <p:sp>
        <p:nvSpPr>
          <p:cNvPr id="9" name="عنصر نائب لرقم الشريحة 8">
            <a:extLst>
              <a:ext uri="{FF2B5EF4-FFF2-40B4-BE49-F238E27FC236}">
                <a16:creationId xmlns:a16="http://schemas.microsoft.com/office/drawing/2014/main" id="{DBC65A1C-525E-4D81-A9FF-B6F57D367231}"/>
              </a:ext>
            </a:extLst>
          </p:cNvPr>
          <p:cNvSpPr>
            <a:spLocks noGrp="1"/>
          </p:cNvSpPr>
          <p:nvPr>
            <p:ph type="sldNum" sz="quarter" idx="12"/>
          </p:nvPr>
        </p:nvSpPr>
        <p:spPr/>
        <p:txBody>
          <a:bodyPr/>
          <a:lstStyle/>
          <a:p>
            <a:fld id="{08ECC532-3BEB-4E67-A466-52EB5FA8FEE3}" type="slidenum">
              <a:rPr lang="ar-DZ" smtClean="0"/>
              <a:t>‹#›</a:t>
            </a:fld>
            <a:endParaRPr lang="ar-DZ"/>
          </a:p>
        </p:txBody>
      </p:sp>
    </p:spTree>
    <p:extLst>
      <p:ext uri="{BB962C8B-B14F-4D97-AF65-F5344CB8AC3E}">
        <p14:creationId xmlns:p14="http://schemas.microsoft.com/office/powerpoint/2010/main" val="2666266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65D5AFF-A046-4DA3-8FF5-1A38017CC82C}"/>
              </a:ext>
            </a:extLst>
          </p:cNvPr>
          <p:cNvSpPr>
            <a:spLocks noGrp="1"/>
          </p:cNvSpPr>
          <p:nvPr>
            <p:ph type="title"/>
          </p:nvPr>
        </p:nvSpPr>
        <p:spPr/>
        <p:txBody>
          <a:bodyPr/>
          <a:lstStyle/>
          <a:p>
            <a:r>
              <a:rPr lang="ar-SA"/>
              <a:t>انقر لتحرير نمط عنوان الشكل الرئيسي</a:t>
            </a:r>
            <a:endParaRPr lang="ar-DZ"/>
          </a:p>
        </p:txBody>
      </p:sp>
      <p:sp>
        <p:nvSpPr>
          <p:cNvPr id="3" name="عنصر نائب للتاريخ 2">
            <a:extLst>
              <a:ext uri="{FF2B5EF4-FFF2-40B4-BE49-F238E27FC236}">
                <a16:creationId xmlns:a16="http://schemas.microsoft.com/office/drawing/2014/main" id="{0BAE755A-8984-4756-A039-52B0932F27C3}"/>
              </a:ext>
            </a:extLst>
          </p:cNvPr>
          <p:cNvSpPr>
            <a:spLocks noGrp="1"/>
          </p:cNvSpPr>
          <p:nvPr>
            <p:ph type="dt" sz="half" idx="10"/>
          </p:nvPr>
        </p:nvSpPr>
        <p:spPr/>
        <p:txBody>
          <a:bodyPr/>
          <a:lstStyle/>
          <a:p>
            <a:fld id="{72D73DF8-572D-4FDA-924D-62A5F216FDCA}" type="datetimeFigureOut">
              <a:rPr lang="ar-DZ" smtClean="0"/>
              <a:t>15-03-1444</a:t>
            </a:fld>
            <a:endParaRPr lang="ar-DZ"/>
          </a:p>
        </p:txBody>
      </p:sp>
      <p:sp>
        <p:nvSpPr>
          <p:cNvPr id="4" name="عنصر نائب للتذييل 3">
            <a:extLst>
              <a:ext uri="{FF2B5EF4-FFF2-40B4-BE49-F238E27FC236}">
                <a16:creationId xmlns:a16="http://schemas.microsoft.com/office/drawing/2014/main" id="{85EC706A-DBDF-40F1-9F57-378A57A05110}"/>
              </a:ext>
            </a:extLst>
          </p:cNvPr>
          <p:cNvSpPr>
            <a:spLocks noGrp="1"/>
          </p:cNvSpPr>
          <p:nvPr>
            <p:ph type="ftr" sz="quarter" idx="11"/>
          </p:nvPr>
        </p:nvSpPr>
        <p:spPr/>
        <p:txBody>
          <a:bodyPr/>
          <a:lstStyle/>
          <a:p>
            <a:endParaRPr lang="ar-DZ"/>
          </a:p>
        </p:txBody>
      </p:sp>
      <p:sp>
        <p:nvSpPr>
          <p:cNvPr id="5" name="عنصر نائب لرقم الشريحة 4">
            <a:extLst>
              <a:ext uri="{FF2B5EF4-FFF2-40B4-BE49-F238E27FC236}">
                <a16:creationId xmlns:a16="http://schemas.microsoft.com/office/drawing/2014/main" id="{40E2E37F-E6ED-45A9-A748-27B51AE2C63D}"/>
              </a:ext>
            </a:extLst>
          </p:cNvPr>
          <p:cNvSpPr>
            <a:spLocks noGrp="1"/>
          </p:cNvSpPr>
          <p:nvPr>
            <p:ph type="sldNum" sz="quarter" idx="12"/>
          </p:nvPr>
        </p:nvSpPr>
        <p:spPr/>
        <p:txBody>
          <a:bodyPr/>
          <a:lstStyle/>
          <a:p>
            <a:fld id="{08ECC532-3BEB-4E67-A466-52EB5FA8FEE3}" type="slidenum">
              <a:rPr lang="ar-DZ" smtClean="0"/>
              <a:t>‹#›</a:t>
            </a:fld>
            <a:endParaRPr lang="ar-DZ"/>
          </a:p>
        </p:txBody>
      </p:sp>
    </p:spTree>
    <p:extLst>
      <p:ext uri="{BB962C8B-B14F-4D97-AF65-F5344CB8AC3E}">
        <p14:creationId xmlns:p14="http://schemas.microsoft.com/office/powerpoint/2010/main" val="4199577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518800A0-BBC5-4B8D-AEE9-BBA96A11624E}"/>
              </a:ext>
            </a:extLst>
          </p:cNvPr>
          <p:cNvSpPr>
            <a:spLocks noGrp="1"/>
          </p:cNvSpPr>
          <p:nvPr>
            <p:ph type="dt" sz="half" idx="10"/>
          </p:nvPr>
        </p:nvSpPr>
        <p:spPr/>
        <p:txBody>
          <a:bodyPr/>
          <a:lstStyle/>
          <a:p>
            <a:fld id="{72D73DF8-572D-4FDA-924D-62A5F216FDCA}" type="datetimeFigureOut">
              <a:rPr lang="ar-DZ" smtClean="0"/>
              <a:t>15-03-1444</a:t>
            </a:fld>
            <a:endParaRPr lang="ar-DZ"/>
          </a:p>
        </p:txBody>
      </p:sp>
      <p:sp>
        <p:nvSpPr>
          <p:cNvPr id="3" name="عنصر نائب للتذييل 2">
            <a:extLst>
              <a:ext uri="{FF2B5EF4-FFF2-40B4-BE49-F238E27FC236}">
                <a16:creationId xmlns:a16="http://schemas.microsoft.com/office/drawing/2014/main" id="{1F59EF3F-B3D7-4364-9D9C-7738A68143B2}"/>
              </a:ext>
            </a:extLst>
          </p:cNvPr>
          <p:cNvSpPr>
            <a:spLocks noGrp="1"/>
          </p:cNvSpPr>
          <p:nvPr>
            <p:ph type="ftr" sz="quarter" idx="11"/>
          </p:nvPr>
        </p:nvSpPr>
        <p:spPr/>
        <p:txBody>
          <a:bodyPr/>
          <a:lstStyle/>
          <a:p>
            <a:endParaRPr lang="ar-DZ"/>
          </a:p>
        </p:txBody>
      </p:sp>
      <p:sp>
        <p:nvSpPr>
          <p:cNvPr id="4" name="عنصر نائب لرقم الشريحة 3">
            <a:extLst>
              <a:ext uri="{FF2B5EF4-FFF2-40B4-BE49-F238E27FC236}">
                <a16:creationId xmlns:a16="http://schemas.microsoft.com/office/drawing/2014/main" id="{66FF0B6A-77BA-4A02-BE40-7A52A8F8D883}"/>
              </a:ext>
            </a:extLst>
          </p:cNvPr>
          <p:cNvSpPr>
            <a:spLocks noGrp="1"/>
          </p:cNvSpPr>
          <p:nvPr>
            <p:ph type="sldNum" sz="quarter" idx="12"/>
          </p:nvPr>
        </p:nvSpPr>
        <p:spPr/>
        <p:txBody>
          <a:bodyPr/>
          <a:lstStyle/>
          <a:p>
            <a:fld id="{08ECC532-3BEB-4E67-A466-52EB5FA8FEE3}" type="slidenum">
              <a:rPr lang="ar-DZ" smtClean="0"/>
              <a:t>‹#›</a:t>
            </a:fld>
            <a:endParaRPr lang="ar-DZ"/>
          </a:p>
        </p:txBody>
      </p:sp>
    </p:spTree>
    <p:extLst>
      <p:ext uri="{BB962C8B-B14F-4D97-AF65-F5344CB8AC3E}">
        <p14:creationId xmlns:p14="http://schemas.microsoft.com/office/powerpoint/2010/main" val="602506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0C98374-3118-4FBB-B803-D2E8E1EC44AF}"/>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ar-DZ"/>
          </a:p>
        </p:txBody>
      </p:sp>
      <p:sp>
        <p:nvSpPr>
          <p:cNvPr id="3" name="عنصر نائب للمحتوى 2">
            <a:extLst>
              <a:ext uri="{FF2B5EF4-FFF2-40B4-BE49-F238E27FC236}">
                <a16:creationId xmlns:a16="http://schemas.microsoft.com/office/drawing/2014/main" id="{1F264117-2824-4780-B478-7461C55714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DZ"/>
          </a:p>
        </p:txBody>
      </p:sp>
      <p:sp>
        <p:nvSpPr>
          <p:cNvPr id="4" name="عنصر نائب للنص 3">
            <a:extLst>
              <a:ext uri="{FF2B5EF4-FFF2-40B4-BE49-F238E27FC236}">
                <a16:creationId xmlns:a16="http://schemas.microsoft.com/office/drawing/2014/main" id="{7E7E86D8-8471-4E5F-B3E1-95FDE60ECA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3EA933A1-CC5F-49C1-AC5E-9E1830B673B0}"/>
              </a:ext>
            </a:extLst>
          </p:cNvPr>
          <p:cNvSpPr>
            <a:spLocks noGrp="1"/>
          </p:cNvSpPr>
          <p:nvPr>
            <p:ph type="dt" sz="half" idx="10"/>
          </p:nvPr>
        </p:nvSpPr>
        <p:spPr/>
        <p:txBody>
          <a:bodyPr/>
          <a:lstStyle/>
          <a:p>
            <a:fld id="{72D73DF8-572D-4FDA-924D-62A5F216FDCA}" type="datetimeFigureOut">
              <a:rPr lang="ar-DZ" smtClean="0"/>
              <a:t>15-03-1444</a:t>
            </a:fld>
            <a:endParaRPr lang="ar-DZ"/>
          </a:p>
        </p:txBody>
      </p:sp>
      <p:sp>
        <p:nvSpPr>
          <p:cNvPr id="6" name="عنصر نائب للتذييل 5">
            <a:extLst>
              <a:ext uri="{FF2B5EF4-FFF2-40B4-BE49-F238E27FC236}">
                <a16:creationId xmlns:a16="http://schemas.microsoft.com/office/drawing/2014/main" id="{79FC01CC-6D10-47E3-897A-0F5A4C1028C3}"/>
              </a:ext>
            </a:extLst>
          </p:cNvPr>
          <p:cNvSpPr>
            <a:spLocks noGrp="1"/>
          </p:cNvSpPr>
          <p:nvPr>
            <p:ph type="ftr" sz="quarter" idx="11"/>
          </p:nvPr>
        </p:nvSpPr>
        <p:spPr/>
        <p:txBody>
          <a:bodyPr/>
          <a:lstStyle/>
          <a:p>
            <a:endParaRPr lang="ar-DZ"/>
          </a:p>
        </p:txBody>
      </p:sp>
      <p:sp>
        <p:nvSpPr>
          <p:cNvPr id="7" name="عنصر نائب لرقم الشريحة 6">
            <a:extLst>
              <a:ext uri="{FF2B5EF4-FFF2-40B4-BE49-F238E27FC236}">
                <a16:creationId xmlns:a16="http://schemas.microsoft.com/office/drawing/2014/main" id="{C056B57A-A743-432C-B09B-6FD378EEDA75}"/>
              </a:ext>
            </a:extLst>
          </p:cNvPr>
          <p:cNvSpPr>
            <a:spLocks noGrp="1"/>
          </p:cNvSpPr>
          <p:nvPr>
            <p:ph type="sldNum" sz="quarter" idx="12"/>
          </p:nvPr>
        </p:nvSpPr>
        <p:spPr/>
        <p:txBody>
          <a:bodyPr/>
          <a:lstStyle/>
          <a:p>
            <a:fld id="{08ECC532-3BEB-4E67-A466-52EB5FA8FEE3}" type="slidenum">
              <a:rPr lang="ar-DZ" smtClean="0"/>
              <a:t>‹#›</a:t>
            </a:fld>
            <a:endParaRPr lang="ar-DZ"/>
          </a:p>
        </p:txBody>
      </p:sp>
    </p:spTree>
    <p:extLst>
      <p:ext uri="{BB962C8B-B14F-4D97-AF65-F5344CB8AC3E}">
        <p14:creationId xmlns:p14="http://schemas.microsoft.com/office/powerpoint/2010/main" val="3645694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317A8A8-4F21-431B-92AE-3CA423CDD258}"/>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ar-DZ"/>
          </a:p>
        </p:txBody>
      </p:sp>
      <p:sp>
        <p:nvSpPr>
          <p:cNvPr id="3" name="عنصر نائب للصورة 2">
            <a:extLst>
              <a:ext uri="{FF2B5EF4-FFF2-40B4-BE49-F238E27FC236}">
                <a16:creationId xmlns:a16="http://schemas.microsoft.com/office/drawing/2014/main" id="{54BD16E7-D42E-471A-AAF0-782BA8A0ED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DZ"/>
          </a:p>
        </p:txBody>
      </p:sp>
      <p:sp>
        <p:nvSpPr>
          <p:cNvPr id="4" name="عنصر نائب للنص 3">
            <a:extLst>
              <a:ext uri="{FF2B5EF4-FFF2-40B4-BE49-F238E27FC236}">
                <a16:creationId xmlns:a16="http://schemas.microsoft.com/office/drawing/2014/main" id="{A37BFA23-7676-4462-96DE-F3C615BFCC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8648C90B-106B-4EFF-8488-1A25FEB4B759}"/>
              </a:ext>
            </a:extLst>
          </p:cNvPr>
          <p:cNvSpPr>
            <a:spLocks noGrp="1"/>
          </p:cNvSpPr>
          <p:nvPr>
            <p:ph type="dt" sz="half" idx="10"/>
          </p:nvPr>
        </p:nvSpPr>
        <p:spPr/>
        <p:txBody>
          <a:bodyPr/>
          <a:lstStyle/>
          <a:p>
            <a:fld id="{72D73DF8-572D-4FDA-924D-62A5F216FDCA}" type="datetimeFigureOut">
              <a:rPr lang="ar-DZ" smtClean="0"/>
              <a:t>15-03-1444</a:t>
            </a:fld>
            <a:endParaRPr lang="ar-DZ"/>
          </a:p>
        </p:txBody>
      </p:sp>
      <p:sp>
        <p:nvSpPr>
          <p:cNvPr id="6" name="عنصر نائب للتذييل 5">
            <a:extLst>
              <a:ext uri="{FF2B5EF4-FFF2-40B4-BE49-F238E27FC236}">
                <a16:creationId xmlns:a16="http://schemas.microsoft.com/office/drawing/2014/main" id="{2D5DB57F-4C1B-4318-BA97-014183AC6983}"/>
              </a:ext>
            </a:extLst>
          </p:cNvPr>
          <p:cNvSpPr>
            <a:spLocks noGrp="1"/>
          </p:cNvSpPr>
          <p:nvPr>
            <p:ph type="ftr" sz="quarter" idx="11"/>
          </p:nvPr>
        </p:nvSpPr>
        <p:spPr/>
        <p:txBody>
          <a:bodyPr/>
          <a:lstStyle/>
          <a:p>
            <a:endParaRPr lang="ar-DZ"/>
          </a:p>
        </p:txBody>
      </p:sp>
      <p:sp>
        <p:nvSpPr>
          <p:cNvPr id="7" name="عنصر نائب لرقم الشريحة 6">
            <a:extLst>
              <a:ext uri="{FF2B5EF4-FFF2-40B4-BE49-F238E27FC236}">
                <a16:creationId xmlns:a16="http://schemas.microsoft.com/office/drawing/2014/main" id="{F51B38FF-1F1F-4146-BEE1-A3733DDD73BA}"/>
              </a:ext>
            </a:extLst>
          </p:cNvPr>
          <p:cNvSpPr>
            <a:spLocks noGrp="1"/>
          </p:cNvSpPr>
          <p:nvPr>
            <p:ph type="sldNum" sz="quarter" idx="12"/>
          </p:nvPr>
        </p:nvSpPr>
        <p:spPr/>
        <p:txBody>
          <a:bodyPr/>
          <a:lstStyle/>
          <a:p>
            <a:fld id="{08ECC532-3BEB-4E67-A466-52EB5FA8FEE3}" type="slidenum">
              <a:rPr lang="ar-DZ" smtClean="0"/>
              <a:t>‹#›</a:t>
            </a:fld>
            <a:endParaRPr lang="ar-DZ"/>
          </a:p>
        </p:txBody>
      </p:sp>
    </p:spTree>
    <p:extLst>
      <p:ext uri="{BB962C8B-B14F-4D97-AF65-F5344CB8AC3E}">
        <p14:creationId xmlns:p14="http://schemas.microsoft.com/office/powerpoint/2010/main" val="2734084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C996F34A-2911-4A34-A439-35CD22E6F064}"/>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endParaRPr lang="ar-DZ"/>
          </a:p>
        </p:txBody>
      </p:sp>
      <p:sp>
        <p:nvSpPr>
          <p:cNvPr id="3" name="عنصر نائب للنص 2">
            <a:extLst>
              <a:ext uri="{FF2B5EF4-FFF2-40B4-BE49-F238E27FC236}">
                <a16:creationId xmlns:a16="http://schemas.microsoft.com/office/drawing/2014/main" id="{7A709674-EE73-4832-8C1F-312EC9169027}"/>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DZ"/>
          </a:p>
        </p:txBody>
      </p:sp>
      <p:sp>
        <p:nvSpPr>
          <p:cNvPr id="4" name="عنصر نائب للتاريخ 3">
            <a:extLst>
              <a:ext uri="{FF2B5EF4-FFF2-40B4-BE49-F238E27FC236}">
                <a16:creationId xmlns:a16="http://schemas.microsoft.com/office/drawing/2014/main" id="{1AB24183-B0AC-439C-909B-BFF6143A7A9F}"/>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72D73DF8-572D-4FDA-924D-62A5F216FDCA}" type="datetimeFigureOut">
              <a:rPr lang="ar-DZ" smtClean="0"/>
              <a:t>15-03-1444</a:t>
            </a:fld>
            <a:endParaRPr lang="ar-DZ"/>
          </a:p>
        </p:txBody>
      </p:sp>
      <p:sp>
        <p:nvSpPr>
          <p:cNvPr id="5" name="عنصر نائب للتذييل 4">
            <a:extLst>
              <a:ext uri="{FF2B5EF4-FFF2-40B4-BE49-F238E27FC236}">
                <a16:creationId xmlns:a16="http://schemas.microsoft.com/office/drawing/2014/main" id="{0C5CF2C2-2C49-4B52-8FFC-30C178C390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DZ"/>
          </a:p>
        </p:txBody>
      </p:sp>
      <p:sp>
        <p:nvSpPr>
          <p:cNvPr id="6" name="عنصر نائب لرقم الشريحة 5">
            <a:extLst>
              <a:ext uri="{FF2B5EF4-FFF2-40B4-BE49-F238E27FC236}">
                <a16:creationId xmlns:a16="http://schemas.microsoft.com/office/drawing/2014/main" id="{CFA26375-CFF1-4B19-B8F3-C8DEFA75616A}"/>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08ECC532-3BEB-4E67-A466-52EB5FA8FEE3}" type="slidenum">
              <a:rPr lang="ar-DZ" smtClean="0"/>
              <a:t>‹#›</a:t>
            </a:fld>
            <a:endParaRPr lang="ar-DZ"/>
          </a:p>
        </p:txBody>
      </p:sp>
    </p:spTree>
    <p:extLst>
      <p:ext uri="{BB962C8B-B14F-4D97-AF65-F5344CB8AC3E}">
        <p14:creationId xmlns:p14="http://schemas.microsoft.com/office/powerpoint/2010/main" val="6876657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DZ"/>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3" Type="http://schemas.openxmlformats.org/officeDocument/2006/relationships/comments" Target="../comments/comment1.xml" /><Relationship Id="rId2" Type="http://schemas.openxmlformats.org/officeDocument/2006/relationships/image" Target="../media/image20.jpeg"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image" Target="../media/image1.jpg" /><Relationship Id="rId1" Type="http://schemas.openxmlformats.org/officeDocument/2006/relationships/slideLayout" Target="../slideLayouts/slideLayout1.xml" /><Relationship Id="rId6" Type="http://schemas.openxmlformats.org/officeDocument/2006/relationships/image" Target="../media/image5.png" /><Relationship Id="rId5" Type="http://schemas.openxmlformats.org/officeDocument/2006/relationships/image" Target="../media/image4.png" /><Relationship Id="rId4" Type="http://schemas.openxmlformats.org/officeDocument/2006/relationships/image" Target="../media/image3.png" /></Relationships>
</file>

<file path=ppt/slides/_rels/slide3.xml.rels><?xml version="1.0" encoding="UTF-8" standalone="yes"?>
<Relationships xmlns="http://schemas.openxmlformats.org/package/2006/relationships"><Relationship Id="rId3" Type="http://schemas.openxmlformats.org/officeDocument/2006/relationships/image" Target="../media/image7.png" /><Relationship Id="rId2" Type="http://schemas.openxmlformats.org/officeDocument/2006/relationships/image" Target="../media/image6.jpeg"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3" Type="http://schemas.openxmlformats.org/officeDocument/2006/relationships/image" Target="../media/image9.jpg" /><Relationship Id="rId2" Type="http://schemas.openxmlformats.org/officeDocument/2006/relationships/image" Target="../media/image8.png" /><Relationship Id="rId1" Type="http://schemas.openxmlformats.org/officeDocument/2006/relationships/slideLayout" Target="../slideLayouts/slideLayout2.xml" /><Relationship Id="rId6" Type="http://schemas.openxmlformats.org/officeDocument/2006/relationships/image" Target="../media/image4.png" /><Relationship Id="rId5" Type="http://schemas.openxmlformats.org/officeDocument/2006/relationships/image" Target="../media/image3.png" /><Relationship Id="rId4" Type="http://schemas.openxmlformats.org/officeDocument/2006/relationships/image" Target="../media/image2.png" /></Relationships>
</file>

<file path=ppt/slides/_rels/slide5.xml.rels><?xml version="1.0" encoding="UTF-8" standalone="yes"?>
<Relationships xmlns="http://schemas.openxmlformats.org/package/2006/relationships"><Relationship Id="rId3" Type="http://schemas.openxmlformats.org/officeDocument/2006/relationships/image" Target="../media/image11.png" /><Relationship Id="rId2" Type="http://schemas.openxmlformats.org/officeDocument/2006/relationships/image" Target="../media/image10.gif"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3" Type="http://schemas.openxmlformats.org/officeDocument/2006/relationships/image" Target="../media/image13.jpg" /><Relationship Id="rId7" Type="http://schemas.openxmlformats.org/officeDocument/2006/relationships/image" Target="../media/image4.png" /><Relationship Id="rId2" Type="http://schemas.openxmlformats.org/officeDocument/2006/relationships/image" Target="../media/image12.jpeg" /><Relationship Id="rId1" Type="http://schemas.openxmlformats.org/officeDocument/2006/relationships/slideLayout" Target="../slideLayouts/slideLayout2.xml" /><Relationship Id="rId6" Type="http://schemas.openxmlformats.org/officeDocument/2006/relationships/image" Target="../media/image3.png" /><Relationship Id="rId5" Type="http://schemas.openxmlformats.org/officeDocument/2006/relationships/image" Target="../media/image2.png" /><Relationship Id="rId4" Type="http://schemas.openxmlformats.org/officeDocument/2006/relationships/image" Target="../media/image8.png" /></Relationships>
</file>

<file path=ppt/slides/_rels/slide7.xml.rels><?xml version="1.0" encoding="UTF-8" standalone="yes"?>
<Relationships xmlns="http://schemas.openxmlformats.org/package/2006/relationships"><Relationship Id="rId3" Type="http://schemas.openxmlformats.org/officeDocument/2006/relationships/image" Target="../media/image14.png" /><Relationship Id="rId2" Type="http://schemas.openxmlformats.org/officeDocument/2006/relationships/image" Target="../media/image10.gif" /><Relationship Id="rId1" Type="http://schemas.openxmlformats.org/officeDocument/2006/relationships/slideLayout" Target="../slideLayouts/slideLayout2.xml" /><Relationship Id="rId4" Type="http://schemas.openxmlformats.org/officeDocument/2006/relationships/image" Target="../media/image5.png" /></Relationships>
</file>

<file path=ppt/slides/_rels/slide8.xml.rels><?xml version="1.0" encoding="UTF-8" standalone="yes"?>
<Relationships xmlns="http://schemas.openxmlformats.org/package/2006/relationships"><Relationship Id="rId3" Type="http://schemas.openxmlformats.org/officeDocument/2006/relationships/image" Target="../media/image16.jpeg" /><Relationship Id="rId2" Type="http://schemas.openxmlformats.org/officeDocument/2006/relationships/image" Target="../media/image15.png" /><Relationship Id="rId1" Type="http://schemas.openxmlformats.org/officeDocument/2006/relationships/slideLayout" Target="../slideLayouts/slideLayout2.xml" /><Relationship Id="rId4" Type="http://schemas.openxmlformats.org/officeDocument/2006/relationships/image" Target="../media/image17.jpg" /></Relationships>
</file>

<file path=ppt/slides/_rels/slide9.xml.rels><?xml version="1.0" encoding="UTF-8" standalone="yes"?>
<Relationships xmlns="http://schemas.openxmlformats.org/package/2006/relationships"><Relationship Id="rId3" Type="http://schemas.openxmlformats.org/officeDocument/2006/relationships/image" Target="../media/image19.jpg" /><Relationship Id="rId2" Type="http://schemas.openxmlformats.org/officeDocument/2006/relationships/image" Target="../media/image18.jpg" /><Relationship Id="rId1" Type="http://schemas.openxmlformats.org/officeDocument/2006/relationships/slideLayout" Target="../slideLayouts/slideLayout2.xml" /><Relationship Id="rId4" Type="http://schemas.openxmlformats.org/officeDocument/2006/relationships/image" Target="../media/image16.jpeg"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85C4"/>
        </a:solidFill>
        <a:effectLst/>
      </p:bgPr>
    </p:bg>
    <p:spTree>
      <p:nvGrpSpPr>
        <p:cNvPr id="1" name=""/>
        <p:cNvGrpSpPr/>
        <p:nvPr/>
      </p:nvGrpSpPr>
      <p:grpSpPr>
        <a:xfrm>
          <a:off x="0" y="0"/>
          <a:ext cx="0" cy="0"/>
          <a:chOff x="0" y="0"/>
          <a:chExt cx="0" cy="0"/>
        </a:xfrm>
      </p:grpSpPr>
      <p:sp>
        <p:nvSpPr>
          <p:cNvPr id="7" name="مربع نص 6">
            <a:extLst>
              <a:ext uri="{FF2B5EF4-FFF2-40B4-BE49-F238E27FC236}">
                <a16:creationId xmlns:a16="http://schemas.microsoft.com/office/drawing/2014/main" id="{A9FFFD06-A2EB-43B7-A893-C6C6A9D13889}"/>
              </a:ext>
            </a:extLst>
          </p:cNvPr>
          <p:cNvSpPr txBox="1"/>
          <p:nvPr/>
        </p:nvSpPr>
        <p:spPr>
          <a:xfrm>
            <a:off x="1821835" y="3141692"/>
            <a:ext cx="5206426" cy="830997"/>
          </a:xfrm>
          <a:prstGeom prst="rect">
            <a:avLst/>
          </a:prstGeom>
          <a:noFill/>
        </p:spPr>
        <p:txBody>
          <a:bodyPr wrap="square" rtlCol="1">
            <a:spAutoFit/>
          </a:bodyPr>
          <a:lstStyle/>
          <a:p>
            <a:pPr algn="ctr"/>
            <a:r>
              <a:rPr lang="fr-FR" sz="4800" dirty="0">
                <a:solidFill>
                  <a:schemeClr val="bg1"/>
                </a:solidFill>
                <a:latin typeface="Berlin Sans FB" panose="020E0602020502020306" pitchFamily="34" charset="0"/>
              </a:rPr>
              <a:t>PowerPoint </a:t>
            </a:r>
            <a:r>
              <a:rPr lang="fr-FR" sz="4800" dirty="0" err="1">
                <a:solidFill>
                  <a:schemeClr val="bg1"/>
                </a:solidFill>
                <a:latin typeface="Berlin Sans FB" panose="020E0602020502020306" pitchFamily="34" charset="0"/>
              </a:rPr>
              <a:t>college</a:t>
            </a:r>
            <a:endParaRPr lang="ar-DZ" sz="4800" b="1" dirty="0">
              <a:solidFill>
                <a:schemeClr val="bg1"/>
              </a:solidFill>
              <a:latin typeface="Berlin Sans FB" panose="020E0602020502020306" pitchFamily="34" charset="0"/>
              <a:cs typeface="Amiri" panose="00000500000000000000" pitchFamily="2" charset="-78"/>
            </a:endParaRPr>
          </a:p>
        </p:txBody>
      </p:sp>
      <p:sp>
        <p:nvSpPr>
          <p:cNvPr id="6" name="مستطيل 5">
            <a:extLst>
              <a:ext uri="{FF2B5EF4-FFF2-40B4-BE49-F238E27FC236}">
                <a16:creationId xmlns:a16="http://schemas.microsoft.com/office/drawing/2014/main" id="{E7BC622F-5D93-49B6-B21A-2BF19B7617EA}"/>
              </a:ext>
            </a:extLst>
          </p:cNvPr>
          <p:cNvSpPr/>
          <p:nvPr/>
        </p:nvSpPr>
        <p:spPr>
          <a:xfrm>
            <a:off x="7154887" y="3128344"/>
            <a:ext cx="191729" cy="766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2" name="مربع نص 1">
            <a:extLst>
              <a:ext uri="{FF2B5EF4-FFF2-40B4-BE49-F238E27FC236}">
                <a16:creationId xmlns:a16="http://schemas.microsoft.com/office/drawing/2014/main" id="{D36DE93F-78BC-B113-DCB8-92E0B7A8E6D0}"/>
              </a:ext>
            </a:extLst>
          </p:cNvPr>
          <p:cNvSpPr txBox="1"/>
          <p:nvPr/>
        </p:nvSpPr>
        <p:spPr>
          <a:xfrm>
            <a:off x="5184074" y="2512126"/>
            <a:ext cx="1828800" cy="1828800"/>
          </a:xfrm>
          <a:prstGeom prst="rect">
            <a:avLst/>
          </a:prstGeom>
          <a:noFill/>
        </p:spPr>
        <p:txBody>
          <a:bodyPr wrap="square" rtlCol="1">
            <a:spAutoFit/>
          </a:bodyPr>
          <a:lstStyle/>
          <a:p>
            <a:pPr algn="r"/>
            <a:endParaRPr lang="ar-EG"/>
          </a:p>
        </p:txBody>
      </p:sp>
      <p:sp>
        <p:nvSpPr>
          <p:cNvPr id="3" name="مربع نص 2">
            <a:extLst>
              <a:ext uri="{FF2B5EF4-FFF2-40B4-BE49-F238E27FC236}">
                <a16:creationId xmlns:a16="http://schemas.microsoft.com/office/drawing/2014/main" id="{5033A5DE-C599-0040-F588-D175D49BAFBD}"/>
              </a:ext>
            </a:extLst>
          </p:cNvPr>
          <p:cNvSpPr txBox="1"/>
          <p:nvPr/>
        </p:nvSpPr>
        <p:spPr>
          <a:xfrm>
            <a:off x="7589075" y="3429000"/>
            <a:ext cx="1738003" cy="369332"/>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pPr algn="r"/>
            <a:r>
              <a:rPr lang="ar-EG" b="1" u="sng"/>
              <a:t>منار عياده العنزي </a:t>
            </a:r>
          </a:p>
        </p:txBody>
      </p:sp>
    </p:spTree>
    <p:extLst>
      <p:ext uri="{BB962C8B-B14F-4D97-AF65-F5344CB8AC3E}">
        <p14:creationId xmlns:p14="http://schemas.microsoft.com/office/powerpoint/2010/main" val="3191066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par>
                                <p:cTn id="8" presetID="22" presetClass="entr" presetSubtype="8" fill="hold" grpId="0" nodeType="withEffect">
                                  <p:stCondLst>
                                    <p:cond delay="110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8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C886EA1-E245-FC03-11D3-0450A32D414F}"/>
              </a:ext>
            </a:extLst>
          </p:cNvPr>
          <p:cNvSpPr>
            <a:spLocks noGrp="1"/>
          </p:cNvSpPr>
          <p:nvPr>
            <p:ph type="title"/>
          </p:nvPr>
        </p:nvSpPr>
        <p:spPr>
          <a:xfrm>
            <a:off x="838200" y="4249345"/>
            <a:ext cx="10515600" cy="1325563"/>
          </a:xfrm>
        </p:spPr>
        <p:txBody>
          <a:bodyPr>
            <a:normAutofit fontScale="90000"/>
          </a:bodyPr>
          <a:lstStyle/>
          <a:p>
            <a:r>
              <a:rPr lang="ar-EG"/>
              <a:t>وفي خاتمة الموضوع يحتوي الفضاء الخارجي على الكثير من الأشياء التي لا يستطيع العلماء الوصول إليها، فمنذ عام 350 قبل الميلاد ويحاول الكثير من العلماء الوصول إلى فهم الفراغ الموجود في الفضاء والمسافة بينه وبين الأرض، وبسبب الفراغ الموجود في الفضاء تتحرك الكواكب والأقمار بحرية في مدارها.</a:t>
            </a:r>
          </a:p>
        </p:txBody>
      </p:sp>
      <p:pic>
        <p:nvPicPr>
          <p:cNvPr id="4" name="صورة 4">
            <a:extLst>
              <a:ext uri="{FF2B5EF4-FFF2-40B4-BE49-F238E27FC236}">
                <a16:creationId xmlns:a16="http://schemas.microsoft.com/office/drawing/2014/main" id="{06F3F2DC-573A-3E09-37EE-882D449C6C4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334025"/>
            <a:ext cx="10633364" cy="3005911"/>
          </a:xfrm>
        </p:spPr>
      </p:pic>
    </p:spTree>
    <p:extLst>
      <p:ext uri="{BB962C8B-B14F-4D97-AF65-F5344CB8AC3E}">
        <p14:creationId xmlns:p14="http://schemas.microsoft.com/office/powerpoint/2010/main" val="6493590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صورة 12">
            <a:extLst>
              <a:ext uri="{FF2B5EF4-FFF2-40B4-BE49-F238E27FC236}">
                <a16:creationId xmlns:a16="http://schemas.microsoft.com/office/drawing/2014/main" id="{5E7B5173-598C-4F5C-84AB-83F2251DCD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643" y="-793422"/>
            <a:ext cx="13773150" cy="9182100"/>
          </a:xfrm>
          <a:prstGeom prst="rect">
            <a:avLst/>
          </a:prstGeom>
        </p:spPr>
      </p:pic>
      <p:pic>
        <p:nvPicPr>
          <p:cNvPr id="15" name="صورة 14">
            <a:extLst>
              <a:ext uri="{FF2B5EF4-FFF2-40B4-BE49-F238E27FC236}">
                <a16:creationId xmlns:a16="http://schemas.microsoft.com/office/drawing/2014/main" id="{252FB017-8B4F-485A-86CD-8C8BE23393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6376" y="1217159"/>
            <a:ext cx="2010886" cy="2019300"/>
          </a:xfrm>
          <a:prstGeom prst="rect">
            <a:avLst/>
          </a:prstGeom>
        </p:spPr>
      </p:pic>
      <p:pic>
        <p:nvPicPr>
          <p:cNvPr id="21" name="صورة 20">
            <a:extLst>
              <a:ext uri="{FF2B5EF4-FFF2-40B4-BE49-F238E27FC236}">
                <a16:creationId xmlns:a16="http://schemas.microsoft.com/office/drawing/2014/main" id="{72C2DFB7-B60F-465A-87F7-A9C4D53396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6469" y="457556"/>
            <a:ext cx="1615008" cy="1278548"/>
          </a:xfrm>
          <a:prstGeom prst="rect">
            <a:avLst/>
          </a:prstGeom>
        </p:spPr>
      </p:pic>
      <p:pic>
        <p:nvPicPr>
          <p:cNvPr id="24" name="صورة 23">
            <a:extLst>
              <a:ext uri="{FF2B5EF4-FFF2-40B4-BE49-F238E27FC236}">
                <a16:creationId xmlns:a16="http://schemas.microsoft.com/office/drawing/2014/main" id="{1826F234-D59A-4956-A5F1-203B10ACF984}"/>
              </a:ext>
            </a:extLst>
          </p:cNvPr>
          <p:cNvPicPr>
            <a:picLocks noChangeAspect="1"/>
          </p:cNvPicPr>
          <p:nvPr/>
        </p:nvPicPr>
        <p:blipFill rotWithShape="1">
          <a:blip r:embed="rId5">
            <a:extLst>
              <a:ext uri="{28A0092B-C50C-407E-A947-70E740481C1C}">
                <a14:useLocalDpi xmlns:a14="http://schemas.microsoft.com/office/drawing/2010/main" val="0"/>
              </a:ext>
            </a:extLst>
          </a:blip>
          <a:srcRect l="-3003" t="-7879" r="54004" b="61111"/>
          <a:stretch/>
        </p:blipFill>
        <p:spPr>
          <a:xfrm>
            <a:off x="5018831" y="5193847"/>
            <a:ext cx="1120723" cy="1059808"/>
          </a:xfrm>
          <a:prstGeom prst="flowChartConnector">
            <a:avLst/>
          </a:prstGeom>
        </p:spPr>
      </p:pic>
      <p:pic>
        <p:nvPicPr>
          <p:cNvPr id="25" name="صورة 24">
            <a:extLst>
              <a:ext uri="{FF2B5EF4-FFF2-40B4-BE49-F238E27FC236}">
                <a16:creationId xmlns:a16="http://schemas.microsoft.com/office/drawing/2014/main" id="{92CEC3F7-18D8-4F42-8092-A3E0B603C756}"/>
              </a:ext>
            </a:extLst>
          </p:cNvPr>
          <p:cNvPicPr>
            <a:picLocks noChangeAspect="1"/>
          </p:cNvPicPr>
          <p:nvPr/>
        </p:nvPicPr>
        <p:blipFill rotWithShape="1">
          <a:blip r:embed="rId5">
            <a:extLst>
              <a:ext uri="{28A0092B-C50C-407E-A947-70E740481C1C}">
                <a14:useLocalDpi xmlns:a14="http://schemas.microsoft.com/office/drawing/2010/main" val="0"/>
              </a:ext>
            </a:extLst>
          </a:blip>
          <a:srcRect l="-8807" t="60808" r="76821" b="13535"/>
          <a:stretch/>
        </p:blipFill>
        <p:spPr>
          <a:xfrm>
            <a:off x="5990650" y="347851"/>
            <a:ext cx="2540916" cy="2019300"/>
          </a:xfrm>
          <a:prstGeom prst="flowChartConnector">
            <a:avLst/>
          </a:prstGeom>
        </p:spPr>
      </p:pic>
      <p:pic>
        <p:nvPicPr>
          <p:cNvPr id="26" name="صورة 25">
            <a:extLst>
              <a:ext uri="{FF2B5EF4-FFF2-40B4-BE49-F238E27FC236}">
                <a16:creationId xmlns:a16="http://schemas.microsoft.com/office/drawing/2014/main" id="{DA8C94FC-45C1-456D-80A9-09E3A171B83B}"/>
              </a:ext>
            </a:extLst>
          </p:cNvPr>
          <p:cNvPicPr>
            <a:picLocks noChangeAspect="1"/>
          </p:cNvPicPr>
          <p:nvPr/>
        </p:nvPicPr>
        <p:blipFill rotWithShape="1">
          <a:blip r:embed="rId5">
            <a:extLst>
              <a:ext uri="{28A0092B-C50C-407E-A947-70E740481C1C}">
                <a14:useLocalDpi xmlns:a14="http://schemas.microsoft.com/office/drawing/2010/main" val="0"/>
              </a:ext>
            </a:extLst>
          </a:blip>
          <a:srcRect l="74618" t="28888" r="-49077" b="13534"/>
          <a:stretch/>
        </p:blipFill>
        <p:spPr>
          <a:xfrm>
            <a:off x="11030633" y="3359158"/>
            <a:ext cx="2503558" cy="1918048"/>
          </a:xfrm>
          <a:prstGeom prst="flowChartConnector">
            <a:avLst/>
          </a:prstGeom>
        </p:spPr>
      </p:pic>
      <p:pic>
        <p:nvPicPr>
          <p:cNvPr id="27" name="صورة 26">
            <a:extLst>
              <a:ext uri="{FF2B5EF4-FFF2-40B4-BE49-F238E27FC236}">
                <a16:creationId xmlns:a16="http://schemas.microsoft.com/office/drawing/2014/main" id="{780EAA81-B338-45D6-8144-418144BCD009}"/>
              </a:ext>
            </a:extLst>
          </p:cNvPr>
          <p:cNvPicPr>
            <a:picLocks noChangeAspect="1"/>
          </p:cNvPicPr>
          <p:nvPr/>
        </p:nvPicPr>
        <p:blipFill rotWithShape="1">
          <a:blip r:embed="rId5">
            <a:extLst>
              <a:ext uri="{28A0092B-C50C-407E-A947-70E740481C1C}">
                <a14:useLocalDpi xmlns:a14="http://schemas.microsoft.com/office/drawing/2010/main" val="0"/>
              </a:ext>
            </a:extLst>
          </a:blip>
          <a:srcRect l="52202" b="65657"/>
          <a:stretch/>
        </p:blipFill>
        <p:spPr>
          <a:xfrm>
            <a:off x="7410793" y="4310575"/>
            <a:ext cx="2810409" cy="2000661"/>
          </a:xfrm>
          <a:prstGeom prst="rect">
            <a:avLst/>
          </a:prstGeom>
        </p:spPr>
      </p:pic>
      <p:sp>
        <p:nvSpPr>
          <p:cNvPr id="2" name="سحابة 1">
            <a:extLst>
              <a:ext uri="{FF2B5EF4-FFF2-40B4-BE49-F238E27FC236}">
                <a16:creationId xmlns:a16="http://schemas.microsoft.com/office/drawing/2014/main" id="{2A8D62F2-DB60-4BD0-84ED-081829CDF736}"/>
              </a:ext>
            </a:extLst>
          </p:cNvPr>
          <p:cNvSpPr/>
          <p:nvPr/>
        </p:nvSpPr>
        <p:spPr>
          <a:xfrm>
            <a:off x="-4192898" y="-253906"/>
            <a:ext cx="3754996" cy="2512706"/>
          </a:xfrm>
          <a:prstGeom prst="cloud">
            <a:avLst/>
          </a:prstGeom>
          <a:solidFill>
            <a:srgbClr val="FF9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17" name="سحابة 16">
            <a:extLst>
              <a:ext uri="{FF2B5EF4-FFF2-40B4-BE49-F238E27FC236}">
                <a16:creationId xmlns:a16="http://schemas.microsoft.com/office/drawing/2014/main" id="{2C601DEF-A979-452F-9B4D-4E9B5F986015}"/>
              </a:ext>
            </a:extLst>
          </p:cNvPr>
          <p:cNvSpPr/>
          <p:nvPr/>
        </p:nvSpPr>
        <p:spPr>
          <a:xfrm>
            <a:off x="-3530774" y="6415488"/>
            <a:ext cx="3754996" cy="2512706"/>
          </a:xfrm>
          <a:prstGeom prst="cloud">
            <a:avLst/>
          </a:prstGeom>
          <a:solidFill>
            <a:srgbClr val="FF963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18" name="سحابة 17">
            <a:extLst>
              <a:ext uri="{FF2B5EF4-FFF2-40B4-BE49-F238E27FC236}">
                <a16:creationId xmlns:a16="http://schemas.microsoft.com/office/drawing/2014/main" id="{449D683E-4AB6-4720-B39C-F81823910972}"/>
              </a:ext>
            </a:extLst>
          </p:cNvPr>
          <p:cNvSpPr/>
          <p:nvPr/>
        </p:nvSpPr>
        <p:spPr>
          <a:xfrm>
            <a:off x="-2638749" y="5755417"/>
            <a:ext cx="3754996" cy="2512706"/>
          </a:xfrm>
          <a:prstGeom prst="cloud">
            <a:avLst/>
          </a:prstGeom>
          <a:solidFill>
            <a:srgbClr val="FF963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19" name="سحابة 18">
            <a:extLst>
              <a:ext uri="{FF2B5EF4-FFF2-40B4-BE49-F238E27FC236}">
                <a16:creationId xmlns:a16="http://schemas.microsoft.com/office/drawing/2014/main" id="{80B3A688-1CC5-4C1F-B946-484BCCF0E60E}"/>
              </a:ext>
            </a:extLst>
          </p:cNvPr>
          <p:cNvSpPr/>
          <p:nvPr/>
        </p:nvSpPr>
        <p:spPr>
          <a:xfrm>
            <a:off x="-3550935" y="-1053905"/>
            <a:ext cx="5214616" cy="3489430"/>
          </a:xfrm>
          <a:prstGeom prst="cloud">
            <a:avLst/>
          </a:prstGeom>
          <a:solidFill>
            <a:srgbClr val="FF963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grpSp>
        <p:nvGrpSpPr>
          <p:cNvPr id="122" name="مجموعة 121">
            <a:extLst>
              <a:ext uri="{FF2B5EF4-FFF2-40B4-BE49-F238E27FC236}">
                <a16:creationId xmlns:a16="http://schemas.microsoft.com/office/drawing/2014/main" id="{E90BAE79-D240-4BD7-BF05-B26693B1A8AB}"/>
              </a:ext>
            </a:extLst>
          </p:cNvPr>
          <p:cNvGrpSpPr/>
          <p:nvPr/>
        </p:nvGrpSpPr>
        <p:grpSpPr>
          <a:xfrm>
            <a:off x="-4540060" y="-34178"/>
            <a:ext cx="14559258" cy="7418213"/>
            <a:chOff x="-4540060" y="-34178"/>
            <a:chExt cx="14559258" cy="7418213"/>
          </a:xfrm>
        </p:grpSpPr>
        <p:sp>
          <p:nvSpPr>
            <p:cNvPr id="43" name="شكل حر: شكل 42">
              <a:extLst>
                <a:ext uri="{FF2B5EF4-FFF2-40B4-BE49-F238E27FC236}">
                  <a16:creationId xmlns:a16="http://schemas.microsoft.com/office/drawing/2014/main" id="{A69AF9F2-71B0-4C66-A4E7-06D71E797BF3}"/>
                </a:ext>
              </a:extLst>
            </p:cNvPr>
            <p:cNvSpPr/>
            <p:nvPr/>
          </p:nvSpPr>
          <p:spPr>
            <a:xfrm>
              <a:off x="-4534499" y="-34178"/>
              <a:ext cx="11508905" cy="7418213"/>
            </a:xfrm>
            <a:custGeom>
              <a:avLst/>
              <a:gdLst>
                <a:gd name="connsiteX0" fmla="*/ 10967753 w 10968574"/>
                <a:gd name="connsiteY0" fmla="*/ 4949215 h 8652678"/>
                <a:gd name="connsiteX1" fmla="*/ 10434353 w 10968574"/>
                <a:gd name="connsiteY1" fmla="*/ 5387365 h 8652678"/>
                <a:gd name="connsiteX2" fmla="*/ 9881903 w 10968574"/>
                <a:gd name="connsiteY2" fmla="*/ 5273065 h 8652678"/>
                <a:gd name="connsiteX3" fmla="*/ 9596153 w 10968574"/>
                <a:gd name="connsiteY3" fmla="*/ 5901715 h 8652678"/>
                <a:gd name="connsiteX4" fmla="*/ 8376953 w 10968574"/>
                <a:gd name="connsiteY4" fmla="*/ 5825515 h 8652678"/>
                <a:gd name="connsiteX5" fmla="*/ 7938803 w 10968574"/>
                <a:gd name="connsiteY5" fmla="*/ 6587515 h 8652678"/>
                <a:gd name="connsiteX6" fmla="*/ 6567203 w 10968574"/>
                <a:gd name="connsiteY6" fmla="*/ 6530365 h 8652678"/>
                <a:gd name="connsiteX7" fmla="*/ 6033803 w 10968574"/>
                <a:gd name="connsiteY7" fmla="*/ 7501915 h 8652678"/>
                <a:gd name="connsiteX8" fmla="*/ 4890803 w 10968574"/>
                <a:gd name="connsiteY8" fmla="*/ 7273315 h 8652678"/>
                <a:gd name="connsiteX9" fmla="*/ 4109753 w 10968574"/>
                <a:gd name="connsiteY9" fmla="*/ 7978165 h 8652678"/>
                <a:gd name="connsiteX10" fmla="*/ 1957103 w 10968574"/>
                <a:gd name="connsiteY10" fmla="*/ 8073415 h 8652678"/>
                <a:gd name="connsiteX11" fmla="*/ 52103 w 10968574"/>
                <a:gd name="connsiteY11" fmla="*/ 224815 h 8652678"/>
                <a:gd name="connsiteX12" fmla="*/ 4109753 w 10968574"/>
                <a:gd name="connsiteY12" fmla="*/ 2110765 h 8652678"/>
                <a:gd name="connsiteX13" fmla="*/ 5767103 w 10968574"/>
                <a:gd name="connsiteY13" fmla="*/ 1863115 h 8652678"/>
                <a:gd name="connsiteX14" fmla="*/ 6224303 w 10968574"/>
                <a:gd name="connsiteY14" fmla="*/ 2644165 h 8652678"/>
                <a:gd name="connsiteX15" fmla="*/ 7634003 w 10968574"/>
                <a:gd name="connsiteY15" fmla="*/ 2263165 h 8652678"/>
                <a:gd name="connsiteX16" fmla="*/ 8738903 w 10968574"/>
                <a:gd name="connsiteY16" fmla="*/ 2910865 h 8652678"/>
                <a:gd name="connsiteX17" fmla="*/ 10205753 w 10968574"/>
                <a:gd name="connsiteY17" fmla="*/ 3082315 h 8652678"/>
                <a:gd name="connsiteX18" fmla="*/ 10548653 w 10968574"/>
                <a:gd name="connsiteY18" fmla="*/ 4053865 h 8652678"/>
                <a:gd name="connsiteX19" fmla="*/ 10967753 w 10968574"/>
                <a:gd name="connsiteY19" fmla="*/ 4949215 h 8652678"/>
                <a:gd name="connsiteX0" fmla="*/ 10967753 w 11465107"/>
                <a:gd name="connsiteY0" fmla="*/ 4949215 h 8652678"/>
                <a:gd name="connsiteX1" fmla="*/ 10434353 w 11465107"/>
                <a:gd name="connsiteY1" fmla="*/ 5387365 h 8652678"/>
                <a:gd name="connsiteX2" fmla="*/ 9881903 w 11465107"/>
                <a:gd name="connsiteY2" fmla="*/ 5273065 h 8652678"/>
                <a:gd name="connsiteX3" fmla="*/ 9596153 w 11465107"/>
                <a:gd name="connsiteY3" fmla="*/ 5901715 h 8652678"/>
                <a:gd name="connsiteX4" fmla="*/ 8376953 w 11465107"/>
                <a:gd name="connsiteY4" fmla="*/ 5825515 h 8652678"/>
                <a:gd name="connsiteX5" fmla="*/ 7938803 w 11465107"/>
                <a:gd name="connsiteY5" fmla="*/ 6587515 h 8652678"/>
                <a:gd name="connsiteX6" fmla="*/ 6567203 w 11465107"/>
                <a:gd name="connsiteY6" fmla="*/ 6530365 h 8652678"/>
                <a:gd name="connsiteX7" fmla="*/ 6033803 w 11465107"/>
                <a:gd name="connsiteY7" fmla="*/ 7501915 h 8652678"/>
                <a:gd name="connsiteX8" fmla="*/ 4890803 w 11465107"/>
                <a:gd name="connsiteY8" fmla="*/ 7273315 h 8652678"/>
                <a:gd name="connsiteX9" fmla="*/ 4109753 w 11465107"/>
                <a:gd name="connsiteY9" fmla="*/ 7978165 h 8652678"/>
                <a:gd name="connsiteX10" fmla="*/ 1957103 w 11465107"/>
                <a:gd name="connsiteY10" fmla="*/ 8073415 h 8652678"/>
                <a:gd name="connsiteX11" fmla="*/ 52103 w 11465107"/>
                <a:gd name="connsiteY11" fmla="*/ 224815 h 8652678"/>
                <a:gd name="connsiteX12" fmla="*/ 4109753 w 11465107"/>
                <a:gd name="connsiteY12" fmla="*/ 2110765 h 8652678"/>
                <a:gd name="connsiteX13" fmla="*/ 5767103 w 11465107"/>
                <a:gd name="connsiteY13" fmla="*/ 1863115 h 8652678"/>
                <a:gd name="connsiteX14" fmla="*/ 6224303 w 11465107"/>
                <a:gd name="connsiteY14" fmla="*/ 2644165 h 8652678"/>
                <a:gd name="connsiteX15" fmla="*/ 7634003 w 11465107"/>
                <a:gd name="connsiteY15" fmla="*/ 2263165 h 8652678"/>
                <a:gd name="connsiteX16" fmla="*/ 8738903 w 11465107"/>
                <a:gd name="connsiteY16" fmla="*/ 2910865 h 8652678"/>
                <a:gd name="connsiteX17" fmla="*/ 10205753 w 11465107"/>
                <a:gd name="connsiteY17" fmla="*/ 3082315 h 8652678"/>
                <a:gd name="connsiteX18" fmla="*/ 11444003 w 11465107"/>
                <a:gd name="connsiteY18" fmla="*/ 3964985 h 8652678"/>
                <a:gd name="connsiteX19" fmla="*/ 10967753 w 11465107"/>
                <a:gd name="connsiteY19" fmla="*/ 4949215 h 8652678"/>
                <a:gd name="connsiteX0" fmla="*/ 10967753 w 11508905"/>
                <a:gd name="connsiteY0" fmla="*/ 4949215 h 8652678"/>
                <a:gd name="connsiteX1" fmla="*/ 10434353 w 11508905"/>
                <a:gd name="connsiteY1" fmla="*/ 5387365 h 8652678"/>
                <a:gd name="connsiteX2" fmla="*/ 9881903 w 11508905"/>
                <a:gd name="connsiteY2" fmla="*/ 5273065 h 8652678"/>
                <a:gd name="connsiteX3" fmla="*/ 9596153 w 11508905"/>
                <a:gd name="connsiteY3" fmla="*/ 5901715 h 8652678"/>
                <a:gd name="connsiteX4" fmla="*/ 8376953 w 11508905"/>
                <a:gd name="connsiteY4" fmla="*/ 5825515 h 8652678"/>
                <a:gd name="connsiteX5" fmla="*/ 7938803 w 11508905"/>
                <a:gd name="connsiteY5" fmla="*/ 6587515 h 8652678"/>
                <a:gd name="connsiteX6" fmla="*/ 6567203 w 11508905"/>
                <a:gd name="connsiteY6" fmla="*/ 6530365 h 8652678"/>
                <a:gd name="connsiteX7" fmla="*/ 6033803 w 11508905"/>
                <a:gd name="connsiteY7" fmla="*/ 7501915 h 8652678"/>
                <a:gd name="connsiteX8" fmla="*/ 4890803 w 11508905"/>
                <a:gd name="connsiteY8" fmla="*/ 7273315 h 8652678"/>
                <a:gd name="connsiteX9" fmla="*/ 4109753 w 11508905"/>
                <a:gd name="connsiteY9" fmla="*/ 7978165 h 8652678"/>
                <a:gd name="connsiteX10" fmla="*/ 1957103 w 11508905"/>
                <a:gd name="connsiteY10" fmla="*/ 8073415 h 8652678"/>
                <a:gd name="connsiteX11" fmla="*/ 52103 w 11508905"/>
                <a:gd name="connsiteY11" fmla="*/ 224815 h 8652678"/>
                <a:gd name="connsiteX12" fmla="*/ 4109753 w 11508905"/>
                <a:gd name="connsiteY12" fmla="*/ 2110765 h 8652678"/>
                <a:gd name="connsiteX13" fmla="*/ 5767103 w 11508905"/>
                <a:gd name="connsiteY13" fmla="*/ 1863115 h 8652678"/>
                <a:gd name="connsiteX14" fmla="*/ 6224303 w 11508905"/>
                <a:gd name="connsiteY14" fmla="*/ 2644165 h 8652678"/>
                <a:gd name="connsiteX15" fmla="*/ 7634003 w 11508905"/>
                <a:gd name="connsiteY15" fmla="*/ 2263165 h 8652678"/>
                <a:gd name="connsiteX16" fmla="*/ 8738903 w 11508905"/>
                <a:gd name="connsiteY16" fmla="*/ 2910865 h 8652678"/>
                <a:gd name="connsiteX17" fmla="*/ 10205753 w 11508905"/>
                <a:gd name="connsiteY17" fmla="*/ 3082315 h 8652678"/>
                <a:gd name="connsiteX18" fmla="*/ 11444003 w 11508905"/>
                <a:gd name="connsiteY18" fmla="*/ 3964985 h 8652678"/>
                <a:gd name="connsiteX19" fmla="*/ 10967753 w 11508905"/>
                <a:gd name="connsiteY19" fmla="*/ 4949215 h 865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508905" h="8652678">
                  <a:moveTo>
                    <a:pt x="10967753" y="4949215"/>
                  </a:moveTo>
                  <a:cubicBezTo>
                    <a:pt x="10799478" y="5186278"/>
                    <a:pt x="10615328" y="5333390"/>
                    <a:pt x="10434353" y="5387365"/>
                  </a:cubicBezTo>
                  <a:cubicBezTo>
                    <a:pt x="10253378" y="5441340"/>
                    <a:pt x="10021603" y="5187340"/>
                    <a:pt x="9881903" y="5273065"/>
                  </a:cubicBezTo>
                  <a:cubicBezTo>
                    <a:pt x="9742203" y="5358790"/>
                    <a:pt x="9846978" y="5809640"/>
                    <a:pt x="9596153" y="5901715"/>
                  </a:cubicBezTo>
                  <a:cubicBezTo>
                    <a:pt x="9345328" y="5993790"/>
                    <a:pt x="8653178" y="5711215"/>
                    <a:pt x="8376953" y="5825515"/>
                  </a:cubicBezTo>
                  <a:cubicBezTo>
                    <a:pt x="8100728" y="5939815"/>
                    <a:pt x="8240428" y="6470040"/>
                    <a:pt x="7938803" y="6587515"/>
                  </a:cubicBezTo>
                  <a:cubicBezTo>
                    <a:pt x="7637178" y="6704990"/>
                    <a:pt x="6884703" y="6377965"/>
                    <a:pt x="6567203" y="6530365"/>
                  </a:cubicBezTo>
                  <a:cubicBezTo>
                    <a:pt x="6249703" y="6682765"/>
                    <a:pt x="6313203" y="7378090"/>
                    <a:pt x="6033803" y="7501915"/>
                  </a:cubicBezTo>
                  <a:cubicBezTo>
                    <a:pt x="5754403" y="7625740"/>
                    <a:pt x="5211478" y="7193940"/>
                    <a:pt x="4890803" y="7273315"/>
                  </a:cubicBezTo>
                  <a:cubicBezTo>
                    <a:pt x="4570128" y="7352690"/>
                    <a:pt x="4598703" y="7844815"/>
                    <a:pt x="4109753" y="7978165"/>
                  </a:cubicBezTo>
                  <a:cubicBezTo>
                    <a:pt x="3620803" y="8111515"/>
                    <a:pt x="2633378" y="9365640"/>
                    <a:pt x="1957103" y="8073415"/>
                  </a:cubicBezTo>
                  <a:cubicBezTo>
                    <a:pt x="1280828" y="6781190"/>
                    <a:pt x="-306672" y="1218590"/>
                    <a:pt x="52103" y="224815"/>
                  </a:cubicBezTo>
                  <a:cubicBezTo>
                    <a:pt x="410878" y="-768960"/>
                    <a:pt x="3157253" y="1837715"/>
                    <a:pt x="4109753" y="2110765"/>
                  </a:cubicBezTo>
                  <a:cubicBezTo>
                    <a:pt x="5062253" y="2383815"/>
                    <a:pt x="5414678" y="1774215"/>
                    <a:pt x="5767103" y="1863115"/>
                  </a:cubicBezTo>
                  <a:cubicBezTo>
                    <a:pt x="6119528" y="1952015"/>
                    <a:pt x="5913153" y="2577490"/>
                    <a:pt x="6224303" y="2644165"/>
                  </a:cubicBezTo>
                  <a:cubicBezTo>
                    <a:pt x="6535453" y="2710840"/>
                    <a:pt x="7214903" y="2218715"/>
                    <a:pt x="7634003" y="2263165"/>
                  </a:cubicBezTo>
                  <a:cubicBezTo>
                    <a:pt x="8053103" y="2307615"/>
                    <a:pt x="8310278" y="2774340"/>
                    <a:pt x="8738903" y="2910865"/>
                  </a:cubicBezTo>
                  <a:cubicBezTo>
                    <a:pt x="9167528" y="3047390"/>
                    <a:pt x="9904128" y="2891815"/>
                    <a:pt x="10205753" y="3082315"/>
                  </a:cubicBezTo>
                  <a:cubicBezTo>
                    <a:pt x="10507378" y="3272815"/>
                    <a:pt x="11190003" y="3657010"/>
                    <a:pt x="11444003" y="3964985"/>
                  </a:cubicBezTo>
                  <a:cubicBezTo>
                    <a:pt x="11698003" y="4272960"/>
                    <a:pt x="11136028" y="4712152"/>
                    <a:pt x="10967753" y="4949215"/>
                  </a:cubicBezTo>
                  <a:close/>
                </a:path>
              </a:pathLst>
            </a:custGeom>
            <a:solidFill>
              <a:srgbClr val="FF8D2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45" name="شكل حر: شكل 44">
              <a:extLst>
                <a:ext uri="{FF2B5EF4-FFF2-40B4-BE49-F238E27FC236}">
                  <a16:creationId xmlns:a16="http://schemas.microsoft.com/office/drawing/2014/main" id="{5C6B16FE-820A-433A-BC48-E5A1CBD47995}"/>
                </a:ext>
              </a:extLst>
            </p:cNvPr>
            <p:cNvSpPr/>
            <p:nvPr/>
          </p:nvSpPr>
          <p:spPr>
            <a:xfrm>
              <a:off x="-4540060" y="146849"/>
              <a:ext cx="10939418" cy="7051143"/>
            </a:xfrm>
            <a:custGeom>
              <a:avLst/>
              <a:gdLst>
                <a:gd name="connsiteX0" fmla="*/ 10967753 w 10968574"/>
                <a:gd name="connsiteY0" fmla="*/ 4949215 h 8652678"/>
                <a:gd name="connsiteX1" fmla="*/ 10434353 w 10968574"/>
                <a:gd name="connsiteY1" fmla="*/ 5387365 h 8652678"/>
                <a:gd name="connsiteX2" fmla="*/ 9881903 w 10968574"/>
                <a:gd name="connsiteY2" fmla="*/ 5273065 h 8652678"/>
                <a:gd name="connsiteX3" fmla="*/ 9596153 w 10968574"/>
                <a:gd name="connsiteY3" fmla="*/ 5901715 h 8652678"/>
                <a:gd name="connsiteX4" fmla="*/ 8376953 w 10968574"/>
                <a:gd name="connsiteY4" fmla="*/ 5825515 h 8652678"/>
                <a:gd name="connsiteX5" fmla="*/ 7938803 w 10968574"/>
                <a:gd name="connsiteY5" fmla="*/ 6587515 h 8652678"/>
                <a:gd name="connsiteX6" fmla="*/ 6567203 w 10968574"/>
                <a:gd name="connsiteY6" fmla="*/ 6530365 h 8652678"/>
                <a:gd name="connsiteX7" fmla="*/ 6033803 w 10968574"/>
                <a:gd name="connsiteY7" fmla="*/ 7501915 h 8652678"/>
                <a:gd name="connsiteX8" fmla="*/ 4890803 w 10968574"/>
                <a:gd name="connsiteY8" fmla="*/ 7273315 h 8652678"/>
                <a:gd name="connsiteX9" fmla="*/ 4109753 w 10968574"/>
                <a:gd name="connsiteY9" fmla="*/ 7978165 h 8652678"/>
                <a:gd name="connsiteX10" fmla="*/ 1957103 w 10968574"/>
                <a:gd name="connsiteY10" fmla="*/ 8073415 h 8652678"/>
                <a:gd name="connsiteX11" fmla="*/ 52103 w 10968574"/>
                <a:gd name="connsiteY11" fmla="*/ 224815 h 8652678"/>
                <a:gd name="connsiteX12" fmla="*/ 4109753 w 10968574"/>
                <a:gd name="connsiteY12" fmla="*/ 2110765 h 8652678"/>
                <a:gd name="connsiteX13" fmla="*/ 5767103 w 10968574"/>
                <a:gd name="connsiteY13" fmla="*/ 1863115 h 8652678"/>
                <a:gd name="connsiteX14" fmla="*/ 6224303 w 10968574"/>
                <a:gd name="connsiteY14" fmla="*/ 2644165 h 8652678"/>
                <a:gd name="connsiteX15" fmla="*/ 7634003 w 10968574"/>
                <a:gd name="connsiteY15" fmla="*/ 2263165 h 8652678"/>
                <a:gd name="connsiteX16" fmla="*/ 8738903 w 10968574"/>
                <a:gd name="connsiteY16" fmla="*/ 2910865 h 8652678"/>
                <a:gd name="connsiteX17" fmla="*/ 10205753 w 10968574"/>
                <a:gd name="connsiteY17" fmla="*/ 3082315 h 8652678"/>
                <a:gd name="connsiteX18" fmla="*/ 10548653 w 10968574"/>
                <a:gd name="connsiteY18" fmla="*/ 4053865 h 8652678"/>
                <a:gd name="connsiteX19" fmla="*/ 10967753 w 10968574"/>
                <a:gd name="connsiteY19" fmla="*/ 4949215 h 8652678"/>
                <a:gd name="connsiteX0" fmla="*/ 10967753 w 11465107"/>
                <a:gd name="connsiteY0" fmla="*/ 4949215 h 8652678"/>
                <a:gd name="connsiteX1" fmla="*/ 10434353 w 11465107"/>
                <a:gd name="connsiteY1" fmla="*/ 5387365 h 8652678"/>
                <a:gd name="connsiteX2" fmla="*/ 9881903 w 11465107"/>
                <a:gd name="connsiteY2" fmla="*/ 5273065 h 8652678"/>
                <a:gd name="connsiteX3" fmla="*/ 9596153 w 11465107"/>
                <a:gd name="connsiteY3" fmla="*/ 5901715 h 8652678"/>
                <a:gd name="connsiteX4" fmla="*/ 8376953 w 11465107"/>
                <a:gd name="connsiteY4" fmla="*/ 5825515 h 8652678"/>
                <a:gd name="connsiteX5" fmla="*/ 7938803 w 11465107"/>
                <a:gd name="connsiteY5" fmla="*/ 6587515 h 8652678"/>
                <a:gd name="connsiteX6" fmla="*/ 6567203 w 11465107"/>
                <a:gd name="connsiteY6" fmla="*/ 6530365 h 8652678"/>
                <a:gd name="connsiteX7" fmla="*/ 6033803 w 11465107"/>
                <a:gd name="connsiteY7" fmla="*/ 7501915 h 8652678"/>
                <a:gd name="connsiteX8" fmla="*/ 4890803 w 11465107"/>
                <a:gd name="connsiteY8" fmla="*/ 7273315 h 8652678"/>
                <a:gd name="connsiteX9" fmla="*/ 4109753 w 11465107"/>
                <a:gd name="connsiteY9" fmla="*/ 7978165 h 8652678"/>
                <a:gd name="connsiteX10" fmla="*/ 1957103 w 11465107"/>
                <a:gd name="connsiteY10" fmla="*/ 8073415 h 8652678"/>
                <a:gd name="connsiteX11" fmla="*/ 52103 w 11465107"/>
                <a:gd name="connsiteY11" fmla="*/ 224815 h 8652678"/>
                <a:gd name="connsiteX12" fmla="*/ 4109753 w 11465107"/>
                <a:gd name="connsiteY12" fmla="*/ 2110765 h 8652678"/>
                <a:gd name="connsiteX13" fmla="*/ 5767103 w 11465107"/>
                <a:gd name="connsiteY13" fmla="*/ 1863115 h 8652678"/>
                <a:gd name="connsiteX14" fmla="*/ 6224303 w 11465107"/>
                <a:gd name="connsiteY14" fmla="*/ 2644165 h 8652678"/>
                <a:gd name="connsiteX15" fmla="*/ 7634003 w 11465107"/>
                <a:gd name="connsiteY15" fmla="*/ 2263165 h 8652678"/>
                <a:gd name="connsiteX16" fmla="*/ 8738903 w 11465107"/>
                <a:gd name="connsiteY16" fmla="*/ 2910865 h 8652678"/>
                <a:gd name="connsiteX17" fmla="*/ 10205753 w 11465107"/>
                <a:gd name="connsiteY17" fmla="*/ 3082315 h 8652678"/>
                <a:gd name="connsiteX18" fmla="*/ 11444003 w 11465107"/>
                <a:gd name="connsiteY18" fmla="*/ 3964985 h 8652678"/>
                <a:gd name="connsiteX19" fmla="*/ 10967753 w 11465107"/>
                <a:gd name="connsiteY19" fmla="*/ 4949215 h 8652678"/>
                <a:gd name="connsiteX0" fmla="*/ 10967753 w 11508905"/>
                <a:gd name="connsiteY0" fmla="*/ 4949215 h 8652678"/>
                <a:gd name="connsiteX1" fmla="*/ 10434353 w 11508905"/>
                <a:gd name="connsiteY1" fmla="*/ 5387365 h 8652678"/>
                <a:gd name="connsiteX2" fmla="*/ 9881903 w 11508905"/>
                <a:gd name="connsiteY2" fmla="*/ 5273065 h 8652678"/>
                <a:gd name="connsiteX3" fmla="*/ 9596153 w 11508905"/>
                <a:gd name="connsiteY3" fmla="*/ 5901715 h 8652678"/>
                <a:gd name="connsiteX4" fmla="*/ 8376953 w 11508905"/>
                <a:gd name="connsiteY4" fmla="*/ 5825515 h 8652678"/>
                <a:gd name="connsiteX5" fmla="*/ 7938803 w 11508905"/>
                <a:gd name="connsiteY5" fmla="*/ 6587515 h 8652678"/>
                <a:gd name="connsiteX6" fmla="*/ 6567203 w 11508905"/>
                <a:gd name="connsiteY6" fmla="*/ 6530365 h 8652678"/>
                <a:gd name="connsiteX7" fmla="*/ 6033803 w 11508905"/>
                <a:gd name="connsiteY7" fmla="*/ 7501915 h 8652678"/>
                <a:gd name="connsiteX8" fmla="*/ 4890803 w 11508905"/>
                <a:gd name="connsiteY8" fmla="*/ 7273315 h 8652678"/>
                <a:gd name="connsiteX9" fmla="*/ 4109753 w 11508905"/>
                <a:gd name="connsiteY9" fmla="*/ 7978165 h 8652678"/>
                <a:gd name="connsiteX10" fmla="*/ 1957103 w 11508905"/>
                <a:gd name="connsiteY10" fmla="*/ 8073415 h 8652678"/>
                <a:gd name="connsiteX11" fmla="*/ 52103 w 11508905"/>
                <a:gd name="connsiteY11" fmla="*/ 224815 h 8652678"/>
                <a:gd name="connsiteX12" fmla="*/ 4109753 w 11508905"/>
                <a:gd name="connsiteY12" fmla="*/ 2110765 h 8652678"/>
                <a:gd name="connsiteX13" fmla="*/ 5767103 w 11508905"/>
                <a:gd name="connsiteY13" fmla="*/ 1863115 h 8652678"/>
                <a:gd name="connsiteX14" fmla="*/ 6224303 w 11508905"/>
                <a:gd name="connsiteY14" fmla="*/ 2644165 h 8652678"/>
                <a:gd name="connsiteX15" fmla="*/ 7634003 w 11508905"/>
                <a:gd name="connsiteY15" fmla="*/ 2263165 h 8652678"/>
                <a:gd name="connsiteX16" fmla="*/ 8738903 w 11508905"/>
                <a:gd name="connsiteY16" fmla="*/ 2910865 h 8652678"/>
                <a:gd name="connsiteX17" fmla="*/ 10205753 w 11508905"/>
                <a:gd name="connsiteY17" fmla="*/ 3082315 h 8652678"/>
                <a:gd name="connsiteX18" fmla="*/ 11444003 w 11508905"/>
                <a:gd name="connsiteY18" fmla="*/ 3964985 h 8652678"/>
                <a:gd name="connsiteX19" fmla="*/ 10967753 w 11508905"/>
                <a:gd name="connsiteY19" fmla="*/ 4949215 h 865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508905" h="8652678">
                  <a:moveTo>
                    <a:pt x="10967753" y="4949215"/>
                  </a:moveTo>
                  <a:cubicBezTo>
                    <a:pt x="10799478" y="5186278"/>
                    <a:pt x="10615328" y="5333390"/>
                    <a:pt x="10434353" y="5387365"/>
                  </a:cubicBezTo>
                  <a:cubicBezTo>
                    <a:pt x="10253378" y="5441340"/>
                    <a:pt x="10021603" y="5187340"/>
                    <a:pt x="9881903" y="5273065"/>
                  </a:cubicBezTo>
                  <a:cubicBezTo>
                    <a:pt x="9742203" y="5358790"/>
                    <a:pt x="9846978" y="5809640"/>
                    <a:pt x="9596153" y="5901715"/>
                  </a:cubicBezTo>
                  <a:cubicBezTo>
                    <a:pt x="9345328" y="5993790"/>
                    <a:pt x="8653178" y="5711215"/>
                    <a:pt x="8376953" y="5825515"/>
                  </a:cubicBezTo>
                  <a:cubicBezTo>
                    <a:pt x="8100728" y="5939815"/>
                    <a:pt x="8240428" y="6470040"/>
                    <a:pt x="7938803" y="6587515"/>
                  </a:cubicBezTo>
                  <a:cubicBezTo>
                    <a:pt x="7637178" y="6704990"/>
                    <a:pt x="6884703" y="6377965"/>
                    <a:pt x="6567203" y="6530365"/>
                  </a:cubicBezTo>
                  <a:cubicBezTo>
                    <a:pt x="6249703" y="6682765"/>
                    <a:pt x="6313203" y="7378090"/>
                    <a:pt x="6033803" y="7501915"/>
                  </a:cubicBezTo>
                  <a:cubicBezTo>
                    <a:pt x="5754403" y="7625740"/>
                    <a:pt x="5211478" y="7193940"/>
                    <a:pt x="4890803" y="7273315"/>
                  </a:cubicBezTo>
                  <a:cubicBezTo>
                    <a:pt x="4570128" y="7352690"/>
                    <a:pt x="4598703" y="7844815"/>
                    <a:pt x="4109753" y="7978165"/>
                  </a:cubicBezTo>
                  <a:cubicBezTo>
                    <a:pt x="3620803" y="8111515"/>
                    <a:pt x="2633378" y="9365640"/>
                    <a:pt x="1957103" y="8073415"/>
                  </a:cubicBezTo>
                  <a:cubicBezTo>
                    <a:pt x="1280828" y="6781190"/>
                    <a:pt x="-306672" y="1218590"/>
                    <a:pt x="52103" y="224815"/>
                  </a:cubicBezTo>
                  <a:cubicBezTo>
                    <a:pt x="410878" y="-768960"/>
                    <a:pt x="3157253" y="1837715"/>
                    <a:pt x="4109753" y="2110765"/>
                  </a:cubicBezTo>
                  <a:cubicBezTo>
                    <a:pt x="5062253" y="2383815"/>
                    <a:pt x="5414678" y="1774215"/>
                    <a:pt x="5767103" y="1863115"/>
                  </a:cubicBezTo>
                  <a:cubicBezTo>
                    <a:pt x="6119528" y="1952015"/>
                    <a:pt x="5913153" y="2577490"/>
                    <a:pt x="6224303" y="2644165"/>
                  </a:cubicBezTo>
                  <a:cubicBezTo>
                    <a:pt x="6535453" y="2710840"/>
                    <a:pt x="7214903" y="2218715"/>
                    <a:pt x="7634003" y="2263165"/>
                  </a:cubicBezTo>
                  <a:cubicBezTo>
                    <a:pt x="8053103" y="2307615"/>
                    <a:pt x="8310278" y="2774340"/>
                    <a:pt x="8738903" y="2910865"/>
                  </a:cubicBezTo>
                  <a:cubicBezTo>
                    <a:pt x="9167528" y="3047390"/>
                    <a:pt x="9904128" y="2891815"/>
                    <a:pt x="10205753" y="3082315"/>
                  </a:cubicBezTo>
                  <a:cubicBezTo>
                    <a:pt x="10507378" y="3272815"/>
                    <a:pt x="11190003" y="3657010"/>
                    <a:pt x="11444003" y="3964985"/>
                  </a:cubicBezTo>
                  <a:cubicBezTo>
                    <a:pt x="11698003" y="4272960"/>
                    <a:pt x="11136028" y="4712152"/>
                    <a:pt x="10967753" y="4949215"/>
                  </a:cubicBezTo>
                  <a:close/>
                </a:path>
              </a:pathLst>
            </a:custGeom>
            <a:solidFill>
              <a:srgbClr val="FFD2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pic>
          <p:nvPicPr>
            <p:cNvPr id="9" name="صورة 8">
              <a:extLst>
                <a:ext uri="{FF2B5EF4-FFF2-40B4-BE49-F238E27FC236}">
                  <a16:creationId xmlns:a16="http://schemas.microsoft.com/office/drawing/2014/main" id="{F39E859A-472B-4CEA-8F71-7B26B7DE41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6096000" y="1546825"/>
              <a:ext cx="3923198" cy="3923198"/>
            </a:xfrm>
            <a:prstGeom prst="rect">
              <a:avLst/>
            </a:prstGeom>
          </p:spPr>
        </p:pic>
        <p:sp>
          <p:nvSpPr>
            <p:cNvPr id="53" name="مربع نص 52">
              <a:extLst>
                <a:ext uri="{FF2B5EF4-FFF2-40B4-BE49-F238E27FC236}">
                  <a16:creationId xmlns:a16="http://schemas.microsoft.com/office/drawing/2014/main" id="{1954233C-EBC1-4105-85CF-DEDC2DBCCDC9}"/>
                </a:ext>
              </a:extLst>
            </p:cNvPr>
            <p:cNvSpPr txBox="1"/>
            <p:nvPr/>
          </p:nvSpPr>
          <p:spPr>
            <a:xfrm>
              <a:off x="370278" y="3079807"/>
              <a:ext cx="5181656" cy="1015663"/>
            </a:xfrm>
            <a:prstGeom prst="rect">
              <a:avLst/>
            </a:prstGeom>
            <a:noFill/>
          </p:spPr>
          <p:txBody>
            <a:bodyPr wrap="square" rtlCol="1">
              <a:spAutoFit/>
            </a:bodyPr>
            <a:lstStyle/>
            <a:p>
              <a:pPr algn="ctr"/>
              <a:r>
                <a:rPr lang="ar-DZ" sz="6000" dirty="0">
                  <a:latin typeface="RB" panose="00000800000000000000" pitchFamily="2" charset="-78"/>
                  <a:cs typeface="RB" panose="00000800000000000000" pitchFamily="2" charset="-78"/>
                </a:rPr>
                <a:t>الفضاء الخارجي</a:t>
              </a:r>
              <a:endParaRPr lang="ar-DZ" sz="6000" dirty="0">
                <a:solidFill>
                  <a:schemeClr val="tx1">
                    <a:lumMod val="95000"/>
                    <a:lumOff val="5000"/>
                  </a:schemeClr>
                </a:solidFill>
                <a:latin typeface="RB" panose="00000800000000000000" pitchFamily="2" charset="-78"/>
                <a:cs typeface="RB" panose="00000800000000000000" pitchFamily="2" charset="-78"/>
              </a:endParaRPr>
            </a:p>
          </p:txBody>
        </p:sp>
      </p:grpSp>
      <p:sp>
        <p:nvSpPr>
          <p:cNvPr id="16" name="سحابة 15">
            <a:extLst>
              <a:ext uri="{FF2B5EF4-FFF2-40B4-BE49-F238E27FC236}">
                <a16:creationId xmlns:a16="http://schemas.microsoft.com/office/drawing/2014/main" id="{3F41BDF8-9A58-44A6-AE56-C802DFFFDC7D}"/>
              </a:ext>
            </a:extLst>
          </p:cNvPr>
          <p:cNvSpPr/>
          <p:nvPr/>
        </p:nvSpPr>
        <p:spPr>
          <a:xfrm>
            <a:off x="-2941504" y="-1258549"/>
            <a:ext cx="3754996" cy="2512706"/>
          </a:xfrm>
          <a:prstGeom prst="cloud">
            <a:avLst/>
          </a:prstGeom>
          <a:solidFill>
            <a:srgbClr val="FF963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dirty="0"/>
          </a:p>
        </p:txBody>
      </p:sp>
      <p:sp>
        <p:nvSpPr>
          <p:cNvPr id="20" name="مربع نص 19">
            <a:extLst>
              <a:ext uri="{FF2B5EF4-FFF2-40B4-BE49-F238E27FC236}">
                <a16:creationId xmlns:a16="http://schemas.microsoft.com/office/drawing/2014/main" id="{9A8C9938-1B7F-47B9-A3FB-F7FC61469180}"/>
              </a:ext>
            </a:extLst>
          </p:cNvPr>
          <p:cNvSpPr txBox="1"/>
          <p:nvPr/>
        </p:nvSpPr>
        <p:spPr>
          <a:xfrm>
            <a:off x="498506" y="4296270"/>
            <a:ext cx="5206426" cy="523220"/>
          </a:xfrm>
          <a:prstGeom prst="rect">
            <a:avLst/>
          </a:prstGeom>
          <a:noFill/>
        </p:spPr>
        <p:txBody>
          <a:bodyPr wrap="square" rtlCol="1">
            <a:spAutoFit/>
          </a:bodyPr>
          <a:lstStyle/>
          <a:p>
            <a:pPr algn="ctr"/>
            <a:r>
              <a:rPr lang="fr-FR" sz="2800" dirty="0">
                <a:solidFill>
                  <a:schemeClr val="tx2">
                    <a:lumMod val="50000"/>
                  </a:schemeClr>
                </a:solidFill>
                <a:latin typeface="Berlin Sans FB" panose="020E0602020502020306" pitchFamily="34" charset="0"/>
              </a:rPr>
              <a:t>PowerPoint </a:t>
            </a:r>
            <a:r>
              <a:rPr lang="fr-FR" sz="2800" dirty="0" err="1">
                <a:solidFill>
                  <a:schemeClr val="tx2">
                    <a:lumMod val="50000"/>
                  </a:schemeClr>
                </a:solidFill>
                <a:latin typeface="Berlin Sans FB" panose="020E0602020502020306" pitchFamily="34" charset="0"/>
              </a:rPr>
              <a:t>college</a:t>
            </a:r>
            <a:endParaRPr lang="ar-DZ" sz="2800" b="1" dirty="0">
              <a:solidFill>
                <a:schemeClr val="tx2">
                  <a:lumMod val="50000"/>
                </a:schemeClr>
              </a:solidFill>
              <a:latin typeface="Berlin Sans FB" panose="020E0602020502020306" pitchFamily="34" charset="0"/>
              <a:cs typeface="Amiri" panose="00000500000000000000" pitchFamily="2" charset="-78"/>
            </a:endParaRPr>
          </a:p>
        </p:txBody>
      </p:sp>
    </p:spTree>
    <p:extLst>
      <p:ext uri="{BB962C8B-B14F-4D97-AF65-F5344CB8AC3E}">
        <p14:creationId xmlns:p14="http://schemas.microsoft.com/office/powerpoint/2010/main" val="38473775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p:cTn id="19" dur="500" fill="hold"/>
                                            <p:tgtEl>
                                              <p:spTgt spid="26"/>
                                            </p:tgtEl>
                                            <p:attrNameLst>
                                              <p:attrName>ppt_w</p:attrName>
                                            </p:attrNameLst>
                                          </p:cBhvr>
                                          <p:tavLst>
                                            <p:tav tm="0">
                                              <p:val>
                                                <p:fltVal val="0"/>
                                              </p:val>
                                            </p:tav>
                                            <p:tav tm="100000">
                                              <p:val>
                                                <p:strVal val="#ppt_w"/>
                                              </p:val>
                                            </p:tav>
                                          </p:tavLst>
                                        </p:anim>
                                        <p:anim calcmode="lin" valueType="num">
                                          <p:cBhvr>
                                            <p:cTn id="20" dur="500" fill="hold"/>
                                            <p:tgtEl>
                                              <p:spTgt spid="26"/>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p:cTn id="23" dur="500" fill="hold"/>
                                            <p:tgtEl>
                                              <p:spTgt spid="27"/>
                                            </p:tgtEl>
                                            <p:attrNameLst>
                                              <p:attrName>ppt_w</p:attrName>
                                            </p:attrNameLst>
                                          </p:cBhvr>
                                          <p:tavLst>
                                            <p:tav tm="0">
                                              <p:val>
                                                <p:fltVal val="0"/>
                                              </p:val>
                                            </p:tav>
                                            <p:tav tm="100000">
                                              <p:val>
                                                <p:strVal val="#ppt_w"/>
                                              </p:val>
                                            </p:tav>
                                          </p:tavLst>
                                        </p:anim>
                                        <p:anim calcmode="lin" valueType="num">
                                          <p:cBhvr>
                                            <p:cTn id="24" dur="500" fill="hold"/>
                                            <p:tgtEl>
                                              <p:spTgt spid="27"/>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childTnLst>
                                    </p:cTn>
                                  </p:par>
                                  <p:par>
                                    <p:cTn id="29" presetID="2" presetClass="entr" presetSubtype="8" accel="32000" fill="hold" nodeType="withEffect" p14:presetBounceEnd="76000">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14:bounceEnd="76000">
                                          <p:cBhvr additive="base">
                                            <p:cTn id="31" dur="1200" fill="hold"/>
                                            <p:tgtEl>
                                              <p:spTgt spid="122"/>
                                            </p:tgtEl>
                                            <p:attrNameLst>
                                              <p:attrName>ppt_x</p:attrName>
                                            </p:attrNameLst>
                                          </p:cBhvr>
                                          <p:tavLst>
                                            <p:tav tm="0">
                                              <p:val>
                                                <p:strVal val="0-#ppt_w/2"/>
                                              </p:val>
                                            </p:tav>
                                            <p:tav tm="100000">
                                              <p:val>
                                                <p:strVal val="#ppt_x"/>
                                              </p:val>
                                            </p:tav>
                                          </p:tavLst>
                                        </p:anim>
                                        <p:anim calcmode="lin" valueType="num" p14:bounceEnd="76000">
                                          <p:cBhvr additive="base">
                                            <p:cTn id="32" dur="1200" fill="hold"/>
                                            <p:tgtEl>
                                              <p:spTgt spid="122"/>
                                            </p:tgtEl>
                                            <p:attrNameLst>
                                              <p:attrName>ppt_y</p:attrName>
                                            </p:attrNameLst>
                                          </p:cBhvr>
                                          <p:tavLst>
                                            <p:tav tm="0">
                                              <p:val>
                                                <p:strVal val="#ppt_y"/>
                                              </p:val>
                                            </p:tav>
                                            <p:tav tm="100000">
                                              <p:val>
                                                <p:strVal val="#ppt_y"/>
                                              </p:val>
                                            </p:tav>
                                          </p:tavLst>
                                        </p:anim>
                                      </p:childTnLst>
                                    </p:cTn>
                                  </p:par>
                                  <p:par>
                                    <p:cTn id="33" presetID="32" presetClass="emph" presetSubtype="0" repeatCount="indefinite" fill="hold" nodeType="withEffect">
                                      <p:stCondLst>
                                        <p:cond delay="800"/>
                                      </p:stCondLst>
                                      <p:childTnLst>
                                        <p:animRot by="120000">
                                          <p:cBhvr>
                                            <p:cTn id="34" dur="100" fill="hold">
                                              <p:stCondLst>
                                                <p:cond delay="0"/>
                                              </p:stCondLst>
                                            </p:cTn>
                                            <p:tgtEl>
                                              <p:spTgt spid="21"/>
                                            </p:tgtEl>
                                            <p:attrNameLst>
                                              <p:attrName>r</p:attrName>
                                            </p:attrNameLst>
                                          </p:cBhvr>
                                        </p:animRot>
                                        <p:animRot by="-240000">
                                          <p:cBhvr>
                                            <p:cTn id="35" dur="200" fill="hold">
                                              <p:stCondLst>
                                                <p:cond delay="200"/>
                                              </p:stCondLst>
                                            </p:cTn>
                                            <p:tgtEl>
                                              <p:spTgt spid="21"/>
                                            </p:tgtEl>
                                            <p:attrNameLst>
                                              <p:attrName>r</p:attrName>
                                            </p:attrNameLst>
                                          </p:cBhvr>
                                        </p:animRot>
                                        <p:animRot by="240000">
                                          <p:cBhvr>
                                            <p:cTn id="36" dur="200" fill="hold">
                                              <p:stCondLst>
                                                <p:cond delay="400"/>
                                              </p:stCondLst>
                                            </p:cTn>
                                            <p:tgtEl>
                                              <p:spTgt spid="21"/>
                                            </p:tgtEl>
                                            <p:attrNameLst>
                                              <p:attrName>r</p:attrName>
                                            </p:attrNameLst>
                                          </p:cBhvr>
                                        </p:animRot>
                                        <p:animRot by="-240000">
                                          <p:cBhvr>
                                            <p:cTn id="37" dur="200" fill="hold">
                                              <p:stCondLst>
                                                <p:cond delay="600"/>
                                              </p:stCondLst>
                                            </p:cTn>
                                            <p:tgtEl>
                                              <p:spTgt spid="21"/>
                                            </p:tgtEl>
                                            <p:attrNameLst>
                                              <p:attrName>r</p:attrName>
                                            </p:attrNameLst>
                                          </p:cBhvr>
                                        </p:animRot>
                                        <p:animRot by="120000">
                                          <p:cBhvr>
                                            <p:cTn id="38" dur="200" fill="hold">
                                              <p:stCondLst>
                                                <p:cond delay="800"/>
                                              </p:stCondLst>
                                            </p:cTn>
                                            <p:tgtEl>
                                              <p:spTgt spid="21"/>
                                            </p:tgtEl>
                                            <p:attrNameLst>
                                              <p:attrName>r</p:attrName>
                                            </p:attrNameLst>
                                          </p:cBhvr>
                                        </p:animRot>
                                      </p:childTnLst>
                                    </p:cTn>
                                  </p:par>
                                  <p:par>
                                    <p:cTn id="39" presetID="32" presetClass="emph" presetSubtype="0" repeatCount="indefinite" fill="hold" nodeType="withEffect">
                                      <p:stCondLst>
                                        <p:cond delay="800"/>
                                      </p:stCondLst>
                                      <p:childTnLst>
                                        <p:animRot by="120000">
                                          <p:cBhvr>
                                            <p:cTn id="40" dur="100" fill="hold">
                                              <p:stCondLst>
                                                <p:cond delay="0"/>
                                              </p:stCondLst>
                                            </p:cTn>
                                            <p:tgtEl>
                                              <p:spTgt spid="25"/>
                                            </p:tgtEl>
                                            <p:attrNameLst>
                                              <p:attrName>r</p:attrName>
                                            </p:attrNameLst>
                                          </p:cBhvr>
                                        </p:animRot>
                                        <p:animRot by="-240000">
                                          <p:cBhvr>
                                            <p:cTn id="41" dur="200" fill="hold">
                                              <p:stCondLst>
                                                <p:cond delay="200"/>
                                              </p:stCondLst>
                                            </p:cTn>
                                            <p:tgtEl>
                                              <p:spTgt spid="25"/>
                                            </p:tgtEl>
                                            <p:attrNameLst>
                                              <p:attrName>r</p:attrName>
                                            </p:attrNameLst>
                                          </p:cBhvr>
                                        </p:animRot>
                                        <p:animRot by="240000">
                                          <p:cBhvr>
                                            <p:cTn id="42" dur="200" fill="hold">
                                              <p:stCondLst>
                                                <p:cond delay="400"/>
                                              </p:stCondLst>
                                            </p:cTn>
                                            <p:tgtEl>
                                              <p:spTgt spid="25"/>
                                            </p:tgtEl>
                                            <p:attrNameLst>
                                              <p:attrName>r</p:attrName>
                                            </p:attrNameLst>
                                          </p:cBhvr>
                                        </p:animRot>
                                        <p:animRot by="-240000">
                                          <p:cBhvr>
                                            <p:cTn id="43" dur="200" fill="hold">
                                              <p:stCondLst>
                                                <p:cond delay="600"/>
                                              </p:stCondLst>
                                            </p:cTn>
                                            <p:tgtEl>
                                              <p:spTgt spid="25"/>
                                            </p:tgtEl>
                                            <p:attrNameLst>
                                              <p:attrName>r</p:attrName>
                                            </p:attrNameLst>
                                          </p:cBhvr>
                                        </p:animRot>
                                        <p:animRot by="120000">
                                          <p:cBhvr>
                                            <p:cTn id="44" dur="200" fill="hold">
                                              <p:stCondLst>
                                                <p:cond delay="800"/>
                                              </p:stCondLst>
                                            </p:cTn>
                                            <p:tgtEl>
                                              <p:spTgt spid="25"/>
                                            </p:tgtEl>
                                            <p:attrNameLst>
                                              <p:attrName>r</p:attrName>
                                            </p:attrNameLst>
                                          </p:cBhvr>
                                        </p:animRot>
                                      </p:childTnLst>
                                    </p:cTn>
                                  </p:par>
                                  <p:par>
                                    <p:cTn id="45" presetID="32" presetClass="emph" presetSubtype="0" repeatCount="indefinite" fill="hold" nodeType="withEffect">
                                      <p:stCondLst>
                                        <p:cond delay="800"/>
                                      </p:stCondLst>
                                      <p:childTnLst>
                                        <p:animRot by="120000">
                                          <p:cBhvr>
                                            <p:cTn id="46" dur="100" fill="hold">
                                              <p:stCondLst>
                                                <p:cond delay="0"/>
                                              </p:stCondLst>
                                            </p:cTn>
                                            <p:tgtEl>
                                              <p:spTgt spid="15"/>
                                            </p:tgtEl>
                                            <p:attrNameLst>
                                              <p:attrName>r</p:attrName>
                                            </p:attrNameLst>
                                          </p:cBhvr>
                                        </p:animRot>
                                        <p:animRot by="-240000">
                                          <p:cBhvr>
                                            <p:cTn id="47" dur="200" fill="hold">
                                              <p:stCondLst>
                                                <p:cond delay="200"/>
                                              </p:stCondLst>
                                            </p:cTn>
                                            <p:tgtEl>
                                              <p:spTgt spid="15"/>
                                            </p:tgtEl>
                                            <p:attrNameLst>
                                              <p:attrName>r</p:attrName>
                                            </p:attrNameLst>
                                          </p:cBhvr>
                                        </p:animRot>
                                        <p:animRot by="240000">
                                          <p:cBhvr>
                                            <p:cTn id="48" dur="200" fill="hold">
                                              <p:stCondLst>
                                                <p:cond delay="400"/>
                                              </p:stCondLst>
                                            </p:cTn>
                                            <p:tgtEl>
                                              <p:spTgt spid="15"/>
                                            </p:tgtEl>
                                            <p:attrNameLst>
                                              <p:attrName>r</p:attrName>
                                            </p:attrNameLst>
                                          </p:cBhvr>
                                        </p:animRot>
                                        <p:animRot by="-240000">
                                          <p:cBhvr>
                                            <p:cTn id="49" dur="200" fill="hold">
                                              <p:stCondLst>
                                                <p:cond delay="600"/>
                                              </p:stCondLst>
                                            </p:cTn>
                                            <p:tgtEl>
                                              <p:spTgt spid="15"/>
                                            </p:tgtEl>
                                            <p:attrNameLst>
                                              <p:attrName>r</p:attrName>
                                            </p:attrNameLst>
                                          </p:cBhvr>
                                        </p:animRot>
                                        <p:animRot by="120000">
                                          <p:cBhvr>
                                            <p:cTn id="50" dur="200" fill="hold">
                                              <p:stCondLst>
                                                <p:cond delay="800"/>
                                              </p:stCondLst>
                                            </p:cTn>
                                            <p:tgtEl>
                                              <p:spTgt spid="15"/>
                                            </p:tgtEl>
                                            <p:attrNameLst>
                                              <p:attrName>r</p:attrName>
                                            </p:attrNameLst>
                                          </p:cBhvr>
                                        </p:animRot>
                                      </p:childTnLst>
                                    </p:cTn>
                                  </p:par>
                                  <p:par>
                                    <p:cTn id="51" presetID="32" presetClass="emph" presetSubtype="0" repeatCount="indefinite" fill="hold" nodeType="withEffect">
                                      <p:stCondLst>
                                        <p:cond delay="800"/>
                                      </p:stCondLst>
                                      <p:childTnLst>
                                        <p:animRot by="120000">
                                          <p:cBhvr>
                                            <p:cTn id="52" dur="100" fill="hold">
                                              <p:stCondLst>
                                                <p:cond delay="0"/>
                                              </p:stCondLst>
                                            </p:cTn>
                                            <p:tgtEl>
                                              <p:spTgt spid="26"/>
                                            </p:tgtEl>
                                            <p:attrNameLst>
                                              <p:attrName>r</p:attrName>
                                            </p:attrNameLst>
                                          </p:cBhvr>
                                        </p:animRot>
                                        <p:animRot by="-240000">
                                          <p:cBhvr>
                                            <p:cTn id="53" dur="200" fill="hold">
                                              <p:stCondLst>
                                                <p:cond delay="200"/>
                                              </p:stCondLst>
                                            </p:cTn>
                                            <p:tgtEl>
                                              <p:spTgt spid="26"/>
                                            </p:tgtEl>
                                            <p:attrNameLst>
                                              <p:attrName>r</p:attrName>
                                            </p:attrNameLst>
                                          </p:cBhvr>
                                        </p:animRot>
                                        <p:animRot by="240000">
                                          <p:cBhvr>
                                            <p:cTn id="54" dur="200" fill="hold">
                                              <p:stCondLst>
                                                <p:cond delay="400"/>
                                              </p:stCondLst>
                                            </p:cTn>
                                            <p:tgtEl>
                                              <p:spTgt spid="26"/>
                                            </p:tgtEl>
                                            <p:attrNameLst>
                                              <p:attrName>r</p:attrName>
                                            </p:attrNameLst>
                                          </p:cBhvr>
                                        </p:animRot>
                                        <p:animRot by="-240000">
                                          <p:cBhvr>
                                            <p:cTn id="55" dur="200" fill="hold">
                                              <p:stCondLst>
                                                <p:cond delay="600"/>
                                              </p:stCondLst>
                                            </p:cTn>
                                            <p:tgtEl>
                                              <p:spTgt spid="26"/>
                                            </p:tgtEl>
                                            <p:attrNameLst>
                                              <p:attrName>r</p:attrName>
                                            </p:attrNameLst>
                                          </p:cBhvr>
                                        </p:animRot>
                                        <p:animRot by="120000">
                                          <p:cBhvr>
                                            <p:cTn id="56" dur="200" fill="hold">
                                              <p:stCondLst>
                                                <p:cond delay="800"/>
                                              </p:stCondLst>
                                            </p:cTn>
                                            <p:tgtEl>
                                              <p:spTgt spid="26"/>
                                            </p:tgtEl>
                                            <p:attrNameLst>
                                              <p:attrName>r</p:attrName>
                                            </p:attrNameLst>
                                          </p:cBhvr>
                                        </p:animRot>
                                      </p:childTnLst>
                                    </p:cTn>
                                  </p:par>
                                  <p:par>
                                    <p:cTn id="57" presetID="32" presetClass="emph" presetSubtype="0" repeatCount="indefinite" fill="hold" nodeType="withEffect">
                                      <p:stCondLst>
                                        <p:cond delay="800"/>
                                      </p:stCondLst>
                                      <p:childTnLst>
                                        <p:animRot by="120000">
                                          <p:cBhvr>
                                            <p:cTn id="58" dur="100" fill="hold">
                                              <p:stCondLst>
                                                <p:cond delay="0"/>
                                              </p:stCondLst>
                                            </p:cTn>
                                            <p:tgtEl>
                                              <p:spTgt spid="27"/>
                                            </p:tgtEl>
                                            <p:attrNameLst>
                                              <p:attrName>r</p:attrName>
                                            </p:attrNameLst>
                                          </p:cBhvr>
                                        </p:animRot>
                                        <p:animRot by="-240000">
                                          <p:cBhvr>
                                            <p:cTn id="59" dur="200" fill="hold">
                                              <p:stCondLst>
                                                <p:cond delay="200"/>
                                              </p:stCondLst>
                                            </p:cTn>
                                            <p:tgtEl>
                                              <p:spTgt spid="27"/>
                                            </p:tgtEl>
                                            <p:attrNameLst>
                                              <p:attrName>r</p:attrName>
                                            </p:attrNameLst>
                                          </p:cBhvr>
                                        </p:animRot>
                                        <p:animRot by="240000">
                                          <p:cBhvr>
                                            <p:cTn id="60" dur="200" fill="hold">
                                              <p:stCondLst>
                                                <p:cond delay="400"/>
                                              </p:stCondLst>
                                            </p:cTn>
                                            <p:tgtEl>
                                              <p:spTgt spid="27"/>
                                            </p:tgtEl>
                                            <p:attrNameLst>
                                              <p:attrName>r</p:attrName>
                                            </p:attrNameLst>
                                          </p:cBhvr>
                                        </p:animRot>
                                        <p:animRot by="-240000">
                                          <p:cBhvr>
                                            <p:cTn id="61" dur="200" fill="hold">
                                              <p:stCondLst>
                                                <p:cond delay="600"/>
                                              </p:stCondLst>
                                            </p:cTn>
                                            <p:tgtEl>
                                              <p:spTgt spid="27"/>
                                            </p:tgtEl>
                                            <p:attrNameLst>
                                              <p:attrName>r</p:attrName>
                                            </p:attrNameLst>
                                          </p:cBhvr>
                                        </p:animRot>
                                        <p:animRot by="120000">
                                          <p:cBhvr>
                                            <p:cTn id="62" dur="200" fill="hold">
                                              <p:stCondLst>
                                                <p:cond delay="800"/>
                                              </p:stCondLst>
                                            </p:cTn>
                                            <p:tgtEl>
                                              <p:spTgt spid="27"/>
                                            </p:tgtEl>
                                            <p:attrNameLst>
                                              <p:attrName>r</p:attrName>
                                            </p:attrNameLst>
                                          </p:cBhvr>
                                        </p:animRot>
                                      </p:childTnLst>
                                    </p:cTn>
                                  </p:par>
                                  <p:par>
                                    <p:cTn id="63" presetID="32" presetClass="emph" presetSubtype="0" repeatCount="indefinite" fill="hold" nodeType="withEffect">
                                      <p:stCondLst>
                                        <p:cond delay="800"/>
                                      </p:stCondLst>
                                      <p:childTnLst>
                                        <p:animRot by="120000">
                                          <p:cBhvr>
                                            <p:cTn id="64" dur="100" fill="hold">
                                              <p:stCondLst>
                                                <p:cond delay="0"/>
                                              </p:stCondLst>
                                            </p:cTn>
                                            <p:tgtEl>
                                              <p:spTgt spid="24"/>
                                            </p:tgtEl>
                                            <p:attrNameLst>
                                              <p:attrName>r</p:attrName>
                                            </p:attrNameLst>
                                          </p:cBhvr>
                                        </p:animRot>
                                        <p:animRot by="-240000">
                                          <p:cBhvr>
                                            <p:cTn id="65" dur="200" fill="hold">
                                              <p:stCondLst>
                                                <p:cond delay="200"/>
                                              </p:stCondLst>
                                            </p:cTn>
                                            <p:tgtEl>
                                              <p:spTgt spid="24"/>
                                            </p:tgtEl>
                                            <p:attrNameLst>
                                              <p:attrName>r</p:attrName>
                                            </p:attrNameLst>
                                          </p:cBhvr>
                                        </p:animRot>
                                        <p:animRot by="240000">
                                          <p:cBhvr>
                                            <p:cTn id="66" dur="200" fill="hold">
                                              <p:stCondLst>
                                                <p:cond delay="400"/>
                                              </p:stCondLst>
                                            </p:cTn>
                                            <p:tgtEl>
                                              <p:spTgt spid="24"/>
                                            </p:tgtEl>
                                            <p:attrNameLst>
                                              <p:attrName>r</p:attrName>
                                            </p:attrNameLst>
                                          </p:cBhvr>
                                        </p:animRot>
                                        <p:animRot by="-240000">
                                          <p:cBhvr>
                                            <p:cTn id="67" dur="200" fill="hold">
                                              <p:stCondLst>
                                                <p:cond delay="600"/>
                                              </p:stCondLst>
                                            </p:cTn>
                                            <p:tgtEl>
                                              <p:spTgt spid="24"/>
                                            </p:tgtEl>
                                            <p:attrNameLst>
                                              <p:attrName>r</p:attrName>
                                            </p:attrNameLst>
                                          </p:cBhvr>
                                        </p:animRot>
                                        <p:animRot by="120000">
                                          <p:cBhvr>
                                            <p:cTn id="68" dur="200" fill="hold">
                                              <p:stCondLst>
                                                <p:cond delay="800"/>
                                              </p:stCondLst>
                                            </p:cTn>
                                            <p:tgtEl>
                                              <p:spTgt spid="24"/>
                                            </p:tgtEl>
                                            <p:attrNameLst>
                                              <p:attrName>r</p:attrName>
                                            </p:attrNameLst>
                                          </p:cBhvr>
                                        </p:animRot>
                                      </p:childTnLst>
                                    </p:cTn>
                                  </p:par>
                                  <p:par>
                                    <p:cTn id="69" presetID="2" presetClass="entr" presetSubtype="8" accel="32000" fill="hold" grpId="0" nodeType="withEffect" p14:presetBounceEnd="76000">
                                      <p:stCondLst>
                                        <p:cond delay="800"/>
                                      </p:stCondLst>
                                      <p:childTnLst>
                                        <p:set>
                                          <p:cBhvr>
                                            <p:cTn id="70" dur="1" fill="hold">
                                              <p:stCondLst>
                                                <p:cond delay="0"/>
                                              </p:stCondLst>
                                            </p:cTn>
                                            <p:tgtEl>
                                              <p:spTgt spid="19"/>
                                            </p:tgtEl>
                                            <p:attrNameLst>
                                              <p:attrName>style.visibility</p:attrName>
                                            </p:attrNameLst>
                                          </p:cBhvr>
                                          <p:to>
                                            <p:strVal val="visible"/>
                                          </p:to>
                                        </p:set>
                                        <p:anim calcmode="lin" valueType="num" p14:bounceEnd="76000">
                                          <p:cBhvr additive="base">
                                            <p:cTn id="71" dur="1200" fill="hold"/>
                                            <p:tgtEl>
                                              <p:spTgt spid="19"/>
                                            </p:tgtEl>
                                            <p:attrNameLst>
                                              <p:attrName>ppt_x</p:attrName>
                                            </p:attrNameLst>
                                          </p:cBhvr>
                                          <p:tavLst>
                                            <p:tav tm="0">
                                              <p:val>
                                                <p:strVal val="0-#ppt_w/2"/>
                                              </p:val>
                                            </p:tav>
                                            <p:tav tm="100000">
                                              <p:val>
                                                <p:strVal val="#ppt_x"/>
                                              </p:val>
                                            </p:tav>
                                          </p:tavLst>
                                        </p:anim>
                                        <p:anim calcmode="lin" valueType="num" p14:bounceEnd="76000">
                                          <p:cBhvr additive="base">
                                            <p:cTn id="72" dur="1200" fill="hold"/>
                                            <p:tgtEl>
                                              <p:spTgt spid="19"/>
                                            </p:tgtEl>
                                            <p:attrNameLst>
                                              <p:attrName>ppt_y</p:attrName>
                                            </p:attrNameLst>
                                          </p:cBhvr>
                                          <p:tavLst>
                                            <p:tav tm="0">
                                              <p:val>
                                                <p:strVal val="#ppt_y"/>
                                              </p:val>
                                            </p:tav>
                                            <p:tav tm="100000">
                                              <p:val>
                                                <p:strVal val="#ppt_y"/>
                                              </p:val>
                                            </p:tav>
                                          </p:tavLst>
                                        </p:anim>
                                      </p:childTnLst>
                                    </p:cTn>
                                  </p:par>
                                  <p:par>
                                    <p:cTn id="73" presetID="2" presetClass="entr" presetSubtype="8" accel="32000" fill="hold" grpId="0" nodeType="withEffect" p14:presetBounceEnd="76000">
                                      <p:stCondLst>
                                        <p:cond delay="800"/>
                                      </p:stCondLst>
                                      <p:childTnLst>
                                        <p:set>
                                          <p:cBhvr>
                                            <p:cTn id="74" dur="1" fill="hold">
                                              <p:stCondLst>
                                                <p:cond delay="0"/>
                                              </p:stCondLst>
                                            </p:cTn>
                                            <p:tgtEl>
                                              <p:spTgt spid="18"/>
                                            </p:tgtEl>
                                            <p:attrNameLst>
                                              <p:attrName>style.visibility</p:attrName>
                                            </p:attrNameLst>
                                          </p:cBhvr>
                                          <p:to>
                                            <p:strVal val="visible"/>
                                          </p:to>
                                        </p:set>
                                        <p:anim calcmode="lin" valueType="num" p14:bounceEnd="76000">
                                          <p:cBhvr additive="base">
                                            <p:cTn id="75" dur="1200" fill="hold"/>
                                            <p:tgtEl>
                                              <p:spTgt spid="18"/>
                                            </p:tgtEl>
                                            <p:attrNameLst>
                                              <p:attrName>ppt_x</p:attrName>
                                            </p:attrNameLst>
                                          </p:cBhvr>
                                          <p:tavLst>
                                            <p:tav tm="0">
                                              <p:val>
                                                <p:strVal val="0-#ppt_w/2"/>
                                              </p:val>
                                            </p:tav>
                                            <p:tav tm="100000">
                                              <p:val>
                                                <p:strVal val="#ppt_x"/>
                                              </p:val>
                                            </p:tav>
                                          </p:tavLst>
                                        </p:anim>
                                        <p:anim calcmode="lin" valueType="num" p14:bounceEnd="76000">
                                          <p:cBhvr additive="base">
                                            <p:cTn id="76" dur="1200" fill="hold"/>
                                            <p:tgtEl>
                                              <p:spTgt spid="18"/>
                                            </p:tgtEl>
                                            <p:attrNameLst>
                                              <p:attrName>ppt_y</p:attrName>
                                            </p:attrNameLst>
                                          </p:cBhvr>
                                          <p:tavLst>
                                            <p:tav tm="0">
                                              <p:val>
                                                <p:strVal val="#ppt_y"/>
                                              </p:val>
                                            </p:tav>
                                            <p:tav tm="100000">
                                              <p:val>
                                                <p:strVal val="#ppt_y"/>
                                              </p:val>
                                            </p:tav>
                                          </p:tavLst>
                                        </p:anim>
                                      </p:childTnLst>
                                    </p:cTn>
                                  </p:par>
                                  <p:par>
                                    <p:cTn id="77" presetID="2" presetClass="entr" presetSubtype="8" accel="32000" fill="hold" grpId="0" nodeType="withEffect" p14:presetBounceEnd="76000">
                                      <p:stCondLst>
                                        <p:cond delay="800"/>
                                      </p:stCondLst>
                                      <p:childTnLst>
                                        <p:set>
                                          <p:cBhvr>
                                            <p:cTn id="78" dur="1" fill="hold">
                                              <p:stCondLst>
                                                <p:cond delay="0"/>
                                              </p:stCondLst>
                                            </p:cTn>
                                            <p:tgtEl>
                                              <p:spTgt spid="16"/>
                                            </p:tgtEl>
                                            <p:attrNameLst>
                                              <p:attrName>style.visibility</p:attrName>
                                            </p:attrNameLst>
                                          </p:cBhvr>
                                          <p:to>
                                            <p:strVal val="visible"/>
                                          </p:to>
                                        </p:set>
                                        <p:anim calcmode="lin" valueType="num" p14:bounceEnd="76000">
                                          <p:cBhvr additive="base">
                                            <p:cTn id="79" dur="1200" fill="hold"/>
                                            <p:tgtEl>
                                              <p:spTgt spid="16"/>
                                            </p:tgtEl>
                                            <p:attrNameLst>
                                              <p:attrName>ppt_x</p:attrName>
                                            </p:attrNameLst>
                                          </p:cBhvr>
                                          <p:tavLst>
                                            <p:tav tm="0">
                                              <p:val>
                                                <p:strVal val="0-#ppt_w/2"/>
                                              </p:val>
                                            </p:tav>
                                            <p:tav tm="100000">
                                              <p:val>
                                                <p:strVal val="#ppt_x"/>
                                              </p:val>
                                            </p:tav>
                                          </p:tavLst>
                                        </p:anim>
                                        <p:anim calcmode="lin" valueType="num" p14:bounceEnd="76000">
                                          <p:cBhvr additive="base">
                                            <p:cTn id="80" dur="1200" fill="hold"/>
                                            <p:tgtEl>
                                              <p:spTgt spid="16"/>
                                            </p:tgtEl>
                                            <p:attrNameLst>
                                              <p:attrName>ppt_y</p:attrName>
                                            </p:attrNameLst>
                                          </p:cBhvr>
                                          <p:tavLst>
                                            <p:tav tm="0">
                                              <p:val>
                                                <p:strVal val="#ppt_y"/>
                                              </p:val>
                                            </p:tav>
                                            <p:tav tm="100000">
                                              <p:val>
                                                <p:strVal val="#ppt_y"/>
                                              </p:val>
                                            </p:tav>
                                          </p:tavLst>
                                        </p:anim>
                                      </p:childTnLst>
                                    </p:cTn>
                                  </p:par>
                                  <p:par>
                                    <p:cTn id="81" presetID="22" presetClass="entr" presetSubtype="8" fill="hold" grpId="0" nodeType="withEffect">
                                      <p:stCondLst>
                                        <p:cond delay="1100"/>
                                      </p:stCondLst>
                                      <p:childTnLst>
                                        <p:set>
                                          <p:cBhvr>
                                            <p:cTn id="82" dur="1" fill="hold">
                                              <p:stCondLst>
                                                <p:cond delay="0"/>
                                              </p:stCondLst>
                                            </p:cTn>
                                            <p:tgtEl>
                                              <p:spTgt spid="20"/>
                                            </p:tgtEl>
                                            <p:attrNameLst>
                                              <p:attrName>style.visibility</p:attrName>
                                            </p:attrNameLst>
                                          </p:cBhvr>
                                          <p:to>
                                            <p:strVal val="visible"/>
                                          </p:to>
                                        </p:set>
                                        <p:animEffect transition="in" filter="wipe(left)">
                                          <p:cBhvr>
                                            <p:cTn id="83" dur="8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16" grpId="0" animBg="1"/>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p:cTn id="19" dur="500" fill="hold"/>
                                            <p:tgtEl>
                                              <p:spTgt spid="26"/>
                                            </p:tgtEl>
                                            <p:attrNameLst>
                                              <p:attrName>ppt_w</p:attrName>
                                            </p:attrNameLst>
                                          </p:cBhvr>
                                          <p:tavLst>
                                            <p:tav tm="0">
                                              <p:val>
                                                <p:fltVal val="0"/>
                                              </p:val>
                                            </p:tav>
                                            <p:tav tm="100000">
                                              <p:val>
                                                <p:strVal val="#ppt_w"/>
                                              </p:val>
                                            </p:tav>
                                          </p:tavLst>
                                        </p:anim>
                                        <p:anim calcmode="lin" valueType="num">
                                          <p:cBhvr>
                                            <p:cTn id="20" dur="500" fill="hold"/>
                                            <p:tgtEl>
                                              <p:spTgt spid="26"/>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p:cTn id="23" dur="500" fill="hold"/>
                                            <p:tgtEl>
                                              <p:spTgt spid="27"/>
                                            </p:tgtEl>
                                            <p:attrNameLst>
                                              <p:attrName>ppt_w</p:attrName>
                                            </p:attrNameLst>
                                          </p:cBhvr>
                                          <p:tavLst>
                                            <p:tav tm="0">
                                              <p:val>
                                                <p:fltVal val="0"/>
                                              </p:val>
                                            </p:tav>
                                            <p:tav tm="100000">
                                              <p:val>
                                                <p:strVal val="#ppt_w"/>
                                              </p:val>
                                            </p:tav>
                                          </p:tavLst>
                                        </p:anim>
                                        <p:anim calcmode="lin" valueType="num">
                                          <p:cBhvr>
                                            <p:cTn id="24" dur="500" fill="hold"/>
                                            <p:tgtEl>
                                              <p:spTgt spid="27"/>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childTnLst>
                                    </p:cTn>
                                  </p:par>
                                  <p:par>
                                    <p:cTn id="29" presetID="2" presetClass="entr" presetSubtype="8" accel="32000" fill="hold"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1200" fill="hold"/>
                                            <p:tgtEl>
                                              <p:spTgt spid="122"/>
                                            </p:tgtEl>
                                            <p:attrNameLst>
                                              <p:attrName>ppt_x</p:attrName>
                                            </p:attrNameLst>
                                          </p:cBhvr>
                                          <p:tavLst>
                                            <p:tav tm="0">
                                              <p:val>
                                                <p:strVal val="0-#ppt_w/2"/>
                                              </p:val>
                                            </p:tav>
                                            <p:tav tm="100000">
                                              <p:val>
                                                <p:strVal val="#ppt_x"/>
                                              </p:val>
                                            </p:tav>
                                          </p:tavLst>
                                        </p:anim>
                                        <p:anim calcmode="lin" valueType="num">
                                          <p:cBhvr additive="base">
                                            <p:cTn id="32" dur="1200" fill="hold"/>
                                            <p:tgtEl>
                                              <p:spTgt spid="122"/>
                                            </p:tgtEl>
                                            <p:attrNameLst>
                                              <p:attrName>ppt_y</p:attrName>
                                            </p:attrNameLst>
                                          </p:cBhvr>
                                          <p:tavLst>
                                            <p:tav tm="0">
                                              <p:val>
                                                <p:strVal val="#ppt_y"/>
                                              </p:val>
                                            </p:tav>
                                            <p:tav tm="100000">
                                              <p:val>
                                                <p:strVal val="#ppt_y"/>
                                              </p:val>
                                            </p:tav>
                                          </p:tavLst>
                                        </p:anim>
                                      </p:childTnLst>
                                    </p:cTn>
                                  </p:par>
                                  <p:par>
                                    <p:cTn id="33" presetID="32" presetClass="emph" presetSubtype="0" repeatCount="indefinite" fill="hold" nodeType="withEffect">
                                      <p:stCondLst>
                                        <p:cond delay="800"/>
                                      </p:stCondLst>
                                      <p:childTnLst>
                                        <p:animRot by="120000">
                                          <p:cBhvr>
                                            <p:cTn id="34" dur="100" fill="hold">
                                              <p:stCondLst>
                                                <p:cond delay="0"/>
                                              </p:stCondLst>
                                            </p:cTn>
                                            <p:tgtEl>
                                              <p:spTgt spid="21"/>
                                            </p:tgtEl>
                                            <p:attrNameLst>
                                              <p:attrName>r</p:attrName>
                                            </p:attrNameLst>
                                          </p:cBhvr>
                                        </p:animRot>
                                        <p:animRot by="-240000">
                                          <p:cBhvr>
                                            <p:cTn id="35" dur="200" fill="hold">
                                              <p:stCondLst>
                                                <p:cond delay="200"/>
                                              </p:stCondLst>
                                            </p:cTn>
                                            <p:tgtEl>
                                              <p:spTgt spid="21"/>
                                            </p:tgtEl>
                                            <p:attrNameLst>
                                              <p:attrName>r</p:attrName>
                                            </p:attrNameLst>
                                          </p:cBhvr>
                                        </p:animRot>
                                        <p:animRot by="240000">
                                          <p:cBhvr>
                                            <p:cTn id="36" dur="200" fill="hold">
                                              <p:stCondLst>
                                                <p:cond delay="400"/>
                                              </p:stCondLst>
                                            </p:cTn>
                                            <p:tgtEl>
                                              <p:spTgt spid="21"/>
                                            </p:tgtEl>
                                            <p:attrNameLst>
                                              <p:attrName>r</p:attrName>
                                            </p:attrNameLst>
                                          </p:cBhvr>
                                        </p:animRot>
                                        <p:animRot by="-240000">
                                          <p:cBhvr>
                                            <p:cTn id="37" dur="200" fill="hold">
                                              <p:stCondLst>
                                                <p:cond delay="600"/>
                                              </p:stCondLst>
                                            </p:cTn>
                                            <p:tgtEl>
                                              <p:spTgt spid="21"/>
                                            </p:tgtEl>
                                            <p:attrNameLst>
                                              <p:attrName>r</p:attrName>
                                            </p:attrNameLst>
                                          </p:cBhvr>
                                        </p:animRot>
                                        <p:animRot by="120000">
                                          <p:cBhvr>
                                            <p:cTn id="38" dur="200" fill="hold">
                                              <p:stCondLst>
                                                <p:cond delay="800"/>
                                              </p:stCondLst>
                                            </p:cTn>
                                            <p:tgtEl>
                                              <p:spTgt spid="21"/>
                                            </p:tgtEl>
                                            <p:attrNameLst>
                                              <p:attrName>r</p:attrName>
                                            </p:attrNameLst>
                                          </p:cBhvr>
                                        </p:animRot>
                                      </p:childTnLst>
                                    </p:cTn>
                                  </p:par>
                                  <p:par>
                                    <p:cTn id="39" presetID="32" presetClass="emph" presetSubtype="0" repeatCount="indefinite" fill="hold" nodeType="withEffect">
                                      <p:stCondLst>
                                        <p:cond delay="800"/>
                                      </p:stCondLst>
                                      <p:childTnLst>
                                        <p:animRot by="120000">
                                          <p:cBhvr>
                                            <p:cTn id="40" dur="100" fill="hold">
                                              <p:stCondLst>
                                                <p:cond delay="0"/>
                                              </p:stCondLst>
                                            </p:cTn>
                                            <p:tgtEl>
                                              <p:spTgt spid="25"/>
                                            </p:tgtEl>
                                            <p:attrNameLst>
                                              <p:attrName>r</p:attrName>
                                            </p:attrNameLst>
                                          </p:cBhvr>
                                        </p:animRot>
                                        <p:animRot by="-240000">
                                          <p:cBhvr>
                                            <p:cTn id="41" dur="200" fill="hold">
                                              <p:stCondLst>
                                                <p:cond delay="200"/>
                                              </p:stCondLst>
                                            </p:cTn>
                                            <p:tgtEl>
                                              <p:spTgt spid="25"/>
                                            </p:tgtEl>
                                            <p:attrNameLst>
                                              <p:attrName>r</p:attrName>
                                            </p:attrNameLst>
                                          </p:cBhvr>
                                        </p:animRot>
                                        <p:animRot by="240000">
                                          <p:cBhvr>
                                            <p:cTn id="42" dur="200" fill="hold">
                                              <p:stCondLst>
                                                <p:cond delay="400"/>
                                              </p:stCondLst>
                                            </p:cTn>
                                            <p:tgtEl>
                                              <p:spTgt spid="25"/>
                                            </p:tgtEl>
                                            <p:attrNameLst>
                                              <p:attrName>r</p:attrName>
                                            </p:attrNameLst>
                                          </p:cBhvr>
                                        </p:animRot>
                                        <p:animRot by="-240000">
                                          <p:cBhvr>
                                            <p:cTn id="43" dur="200" fill="hold">
                                              <p:stCondLst>
                                                <p:cond delay="600"/>
                                              </p:stCondLst>
                                            </p:cTn>
                                            <p:tgtEl>
                                              <p:spTgt spid="25"/>
                                            </p:tgtEl>
                                            <p:attrNameLst>
                                              <p:attrName>r</p:attrName>
                                            </p:attrNameLst>
                                          </p:cBhvr>
                                        </p:animRot>
                                        <p:animRot by="120000">
                                          <p:cBhvr>
                                            <p:cTn id="44" dur="200" fill="hold">
                                              <p:stCondLst>
                                                <p:cond delay="800"/>
                                              </p:stCondLst>
                                            </p:cTn>
                                            <p:tgtEl>
                                              <p:spTgt spid="25"/>
                                            </p:tgtEl>
                                            <p:attrNameLst>
                                              <p:attrName>r</p:attrName>
                                            </p:attrNameLst>
                                          </p:cBhvr>
                                        </p:animRot>
                                      </p:childTnLst>
                                    </p:cTn>
                                  </p:par>
                                  <p:par>
                                    <p:cTn id="45" presetID="32" presetClass="emph" presetSubtype="0" repeatCount="indefinite" fill="hold" nodeType="withEffect">
                                      <p:stCondLst>
                                        <p:cond delay="800"/>
                                      </p:stCondLst>
                                      <p:childTnLst>
                                        <p:animRot by="120000">
                                          <p:cBhvr>
                                            <p:cTn id="46" dur="100" fill="hold">
                                              <p:stCondLst>
                                                <p:cond delay="0"/>
                                              </p:stCondLst>
                                            </p:cTn>
                                            <p:tgtEl>
                                              <p:spTgt spid="15"/>
                                            </p:tgtEl>
                                            <p:attrNameLst>
                                              <p:attrName>r</p:attrName>
                                            </p:attrNameLst>
                                          </p:cBhvr>
                                        </p:animRot>
                                        <p:animRot by="-240000">
                                          <p:cBhvr>
                                            <p:cTn id="47" dur="200" fill="hold">
                                              <p:stCondLst>
                                                <p:cond delay="200"/>
                                              </p:stCondLst>
                                            </p:cTn>
                                            <p:tgtEl>
                                              <p:spTgt spid="15"/>
                                            </p:tgtEl>
                                            <p:attrNameLst>
                                              <p:attrName>r</p:attrName>
                                            </p:attrNameLst>
                                          </p:cBhvr>
                                        </p:animRot>
                                        <p:animRot by="240000">
                                          <p:cBhvr>
                                            <p:cTn id="48" dur="200" fill="hold">
                                              <p:stCondLst>
                                                <p:cond delay="400"/>
                                              </p:stCondLst>
                                            </p:cTn>
                                            <p:tgtEl>
                                              <p:spTgt spid="15"/>
                                            </p:tgtEl>
                                            <p:attrNameLst>
                                              <p:attrName>r</p:attrName>
                                            </p:attrNameLst>
                                          </p:cBhvr>
                                        </p:animRot>
                                        <p:animRot by="-240000">
                                          <p:cBhvr>
                                            <p:cTn id="49" dur="200" fill="hold">
                                              <p:stCondLst>
                                                <p:cond delay="600"/>
                                              </p:stCondLst>
                                            </p:cTn>
                                            <p:tgtEl>
                                              <p:spTgt spid="15"/>
                                            </p:tgtEl>
                                            <p:attrNameLst>
                                              <p:attrName>r</p:attrName>
                                            </p:attrNameLst>
                                          </p:cBhvr>
                                        </p:animRot>
                                        <p:animRot by="120000">
                                          <p:cBhvr>
                                            <p:cTn id="50" dur="200" fill="hold">
                                              <p:stCondLst>
                                                <p:cond delay="800"/>
                                              </p:stCondLst>
                                            </p:cTn>
                                            <p:tgtEl>
                                              <p:spTgt spid="15"/>
                                            </p:tgtEl>
                                            <p:attrNameLst>
                                              <p:attrName>r</p:attrName>
                                            </p:attrNameLst>
                                          </p:cBhvr>
                                        </p:animRot>
                                      </p:childTnLst>
                                    </p:cTn>
                                  </p:par>
                                  <p:par>
                                    <p:cTn id="51" presetID="32" presetClass="emph" presetSubtype="0" repeatCount="indefinite" fill="hold" nodeType="withEffect">
                                      <p:stCondLst>
                                        <p:cond delay="800"/>
                                      </p:stCondLst>
                                      <p:childTnLst>
                                        <p:animRot by="120000">
                                          <p:cBhvr>
                                            <p:cTn id="52" dur="100" fill="hold">
                                              <p:stCondLst>
                                                <p:cond delay="0"/>
                                              </p:stCondLst>
                                            </p:cTn>
                                            <p:tgtEl>
                                              <p:spTgt spid="26"/>
                                            </p:tgtEl>
                                            <p:attrNameLst>
                                              <p:attrName>r</p:attrName>
                                            </p:attrNameLst>
                                          </p:cBhvr>
                                        </p:animRot>
                                        <p:animRot by="-240000">
                                          <p:cBhvr>
                                            <p:cTn id="53" dur="200" fill="hold">
                                              <p:stCondLst>
                                                <p:cond delay="200"/>
                                              </p:stCondLst>
                                            </p:cTn>
                                            <p:tgtEl>
                                              <p:spTgt spid="26"/>
                                            </p:tgtEl>
                                            <p:attrNameLst>
                                              <p:attrName>r</p:attrName>
                                            </p:attrNameLst>
                                          </p:cBhvr>
                                        </p:animRot>
                                        <p:animRot by="240000">
                                          <p:cBhvr>
                                            <p:cTn id="54" dur="200" fill="hold">
                                              <p:stCondLst>
                                                <p:cond delay="400"/>
                                              </p:stCondLst>
                                            </p:cTn>
                                            <p:tgtEl>
                                              <p:spTgt spid="26"/>
                                            </p:tgtEl>
                                            <p:attrNameLst>
                                              <p:attrName>r</p:attrName>
                                            </p:attrNameLst>
                                          </p:cBhvr>
                                        </p:animRot>
                                        <p:animRot by="-240000">
                                          <p:cBhvr>
                                            <p:cTn id="55" dur="200" fill="hold">
                                              <p:stCondLst>
                                                <p:cond delay="600"/>
                                              </p:stCondLst>
                                            </p:cTn>
                                            <p:tgtEl>
                                              <p:spTgt spid="26"/>
                                            </p:tgtEl>
                                            <p:attrNameLst>
                                              <p:attrName>r</p:attrName>
                                            </p:attrNameLst>
                                          </p:cBhvr>
                                        </p:animRot>
                                        <p:animRot by="120000">
                                          <p:cBhvr>
                                            <p:cTn id="56" dur="200" fill="hold">
                                              <p:stCondLst>
                                                <p:cond delay="800"/>
                                              </p:stCondLst>
                                            </p:cTn>
                                            <p:tgtEl>
                                              <p:spTgt spid="26"/>
                                            </p:tgtEl>
                                            <p:attrNameLst>
                                              <p:attrName>r</p:attrName>
                                            </p:attrNameLst>
                                          </p:cBhvr>
                                        </p:animRot>
                                      </p:childTnLst>
                                    </p:cTn>
                                  </p:par>
                                  <p:par>
                                    <p:cTn id="57" presetID="32" presetClass="emph" presetSubtype="0" repeatCount="indefinite" fill="hold" nodeType="withEffect">
                                      <p:stCondLst>
                                        <p:cond delay="800"/>
                                      </p:stCondLst>
                                      <p:childTnLst>
                                        <p:animRot by="120000">
                                          <p:cBhvr>
                                            <p:cTn id="58" dur="100" fill="hold">
                                              <p:stCondLst>
                                                <p:cond delay="0"/>
                                              </p:stCondLst>
                                            </p:cTn>
                                            <p:tgtEl>
                                              <p:spTgt spid="27"/>
                                            </p:tgtEl>
                                            <p:attrNameLst>
                                              <p:attrName>r</p:attrName>
                                            </p:attrNameLst>
                                          </p:cBhvr>
                                        </p:animRot>
                                        <p:animRot by="-240000">
                                          <p:cBhvr>
                                            <p:cTn id="59" dur="200" fill="hold">
                                              <p:stCondLst>
                                                <p:cond delay="200"/>
                                              </p:stCondLst>
                                            </p:cTn>
                                            <p:tgtEl>
                                              <p:spTgt spid="27"/>
                                            </p:tgtEl>
                                            <p:attrNameLst>
                                              <p:attrName>r</p:attrName>
                                            </p:attrNameLst>
                                          </p:cBhvr>
                                        </p:animRot>
                                        <p:animRot by="240000">
                                          <p:cBhvr>
                                            <p:cTn id="60" dur="200" fill="hold">
                                              <p:stCondLst>
                                                <p:cond delay="400"/>
                                              </p:stCondLst>
                                            </p:cTn>
                                            <p:tgtEl>
                                              <p:spTgt spid="27"/>
                                            </p:tgtEl>
                                            <p:attrNameLst>
                                              <p:attrName>r</p:attrName>
                                            </p:attrNameLst>
                                          </p:cBhvr>
                                        </p:animRot>
                                        <p:animRot by="-240000">
                                          <p:cBhvr>
                                            <p:cTn id="61" dur="200" fill="hold">
                                              <p:stCondLst>
                                                <p:cond delay="600"/>
                                              </p:stCondLst>
                                            </p:cTn>
                                            <p:tgtEl>
                                              <p:spTgt spid="27"/>
                                            </p:tgtEl>
                                            <p:attrNameLst>
                                              <p:attrName>r</p:attrName>
                                            </p:attrNameLst>
                                          </p:cBhvr>
                                        </p:animRot>
                                        <p:animRot by="120000">
                                          <p:cBhvr>
                                            <p:cTn id="62" dur="200" fill="hold">
                                              <p:stCondLst>
                                                <p:cond delay="800"/>
                                              </p:stCondLst>
                                            </p:cTn>
                                            <p:tgtEl>
                                              <p:spTgt spid="27"/>
                                            </p:tgtEl>
                                            <p:attrNameLst>
                                              <p:attrName>r</p:attrName>
                                            </p:attrNameLst>
                                          </p:cBhvr>
                                        </p:animRot>
                                      </p:childTnLst>
                                    </p:cTn>
                                  </p:par>
                                  <p:par>
                                    <p:cTn id="63" presetID="32" presetClass="emph" presetSubtype="0" repeatCount="indefinite" fill="hold" nodeType="withEffect">
                                      <p:stCondLst>
                                        <p:cond delay="800"/>
                                      </p:stCondLst>
                                      <p:childTnLst>
                                        <p:animRot by="120000">
                                          <p:cBhvr>
                                            <p:cTn id="64" dur="100" fill="hold">
                                              <p:stCondLst>
                                                <p:cond delay="0"/>
                                              </p:stCondLst>
                                            </p:cTn>
                                            <p:tgtEl>
                                              <p:spTgt spid="24"/>
                                            </p:tgtEl>
                                            <p:attrNameLst>
                                              <p:attrName>r</p:attrName>
                                            </p:attrNameLst>
                                          </p:cBhvr>
                                        </p:animRot>
                                        <p:animRot by="-240000">
                                          <p:cBhvr>
                                            <p:cTn id="65" dur="200" fill="hold">
                                              <p:stCondLst>
                                                <p:cond delay="200"/>
                                              </p:stCondLst>
                                            </p:cTn>
                                            <p:tgtEl>
                                              <p:spTgt spid="24"/>
                                            </p:tgtEl>
                                            <p:attrNameLst>
                                              <p:attrName>r</p:attrName>
                                            </p:attrNameLst>
                                          </p:cBhvr>
                                        </p:animRot>
                                        <p:animRot by="240000">
                                          <p:cBhvr>
                                            <p:cTn id="66" dur="200" fill="hold">
                                              <p:stCondLst>
                                                <p:cond delay="400"/>
                                              </p:stCondLst>
                                            </p:cTn>
                                            <p:tgtEl>
                                              <p:spTgt spid="24"/>
                                            </p:tgtEl>
                                            <p:attrNameLst>
                                              <p:attrName>r</p:attrName>
                                            </p:attrNameLst>
                                          </p:cBhvr>
                                        </p:animRot>
                                        <p:animRot by="-240000">
                                          <p:cBhvr>
                                            <p:cTn id="67" dur="200" fill="hold">
                                              <p:stCondLst>
                                                <p:cond delay="600"/>
                                              </p:stCondLst>
                                            </p:cTn>
                                            <p:tgtEl>
                                              <p:spTgt spid="24"/>
                                            </p:tgtEl>
                                            <p:attrNameLst>
                                              <p:attrName>r</p:attrName>
                                            </p:attrNameLst>
                                          </p:cBhvr>
                                        </p:animRot>
                                        <p:animRot by="120000">
                                          <p:cBhvr>
                                            <p:cTn id="68" dur="200" fill="hold">
                                              <p:stCondLst>
                                                <p:cond delay="800"/>
                                              </p:stCondLst>
                                            </p:cTn>
                                            <p:tgtEl>
                                              <p:spTgt spid="24"/>
                                            </p:tgtEl>
                                            <p:attrNameLst>
                                              <p:attrName>r</p:attrName>
                                            </p:attrNameLst>
                                          </p:cBhvr>
                                        </p:animRot>
                                      </p:childTnLst>
                                    </p:cTn>
                                  </p:par>
                                  <p:par>
                                    <p:cTn id="69" presetID="2" presetClass="entr" presetSubtype="8" accel="32000" fill="hold" grpId="0" nodeType="withEffect">
                                      <p:stCondLst>
                                        <p:cond delay="800"/>
                                      </p:stCondLst>
                                      <p:childTnLst>
                                        <p:set>
                                          <p:cBhvr>
                                            <p:cTn id="70" dur="1" fill="hold">
                                              <p:stCondLst>
                                                <p:cond delay="0"/>
                                              </p:stCondLst>
                                            </p:cTn>
                                            <p:tgtEl>
                                              <p:spTgt spid="19"/>
                                            </p:tgtEl>
                                            <p:attrNameLst>
                                              <p:attrName>style.visibility</p:attrName>
                                            </p:attrNameLst>
                                          </p:cBhvr>
                                          <p:to>
                                            <p:strVal val="visible"/>
                                          </p:to>
                                        </p:set>
                                        <p:anim calcmode="lin" valueType="num">
                                          <p:cBhvr additive="base">
                                            <p:cTn id="71" dur="1200" fill="hold"/>
                                            <p:tgtEl>
                                              <p:spTgt spid="19"/>
                                            </p:tgtEl>
                                            <p:attrNameLst>
                                              <p:attrName>ppt_x</p:attrName>
                                            </p:attrNameLst>
                                          </p:cBhvr>
                                          <p:tavLst>
                                            <p:tav tm="0">
                                              <p:val>
                                                <p:strVal val="0-#ppt_w/2"/>
                                              </p:val>
                                            </p:tav>
                                            <p:tav tm="100000">
                                              <p:val>
                                                <p:strVal val="#ppt_x"/>
                                              </p:val>
                                            </p:tav>
                                          </p:tavLst>
                                        </p:anim>
                                        <p:anim calcmode="lin" valueType="num">
                                          <p:cBhvr additive="base">
                                            <p:cTn id="72" dur="1200" fill="hold"/>
                                            <p:tgtEl>
                                              <p:spTgt spid="19"/>
                                            </p:tgtEl>
                                            <p:attrNameLst>
                                              <p:attrName>ppt_y</p:attrName>
                                            </p:attrNameLst>
                                          </p:cBhvr>
                                          <p:tavLst>
                                            <p:tav tm="0">
                                              <p:val>
                                                <p:strVal val="#ppt_y"/>
                                              </p:val>
                                            </p:tav>
                                            <p:tav tm="100000">
                                              <p:val>
                                                <p:strVal val="#ppt_y"/>
                                              </p:val>
                                            </p:tav>
                                          </p:tavLst>
                                        </p:anim>
                                      </p:childTnLst>
                                    </p:cTn>
                                  </p:par>
                                  <p:par>
                                    <p:cTn id="73" presetID="2" presetClass="entr" presetSubtype="8" accel="32000" fill="hold" grpId="0" nodeType="withEffect">
                                      <p:stCondLst>
                                        <p:cond delay="800"/>
                                      </p:stCondLst>
                                      <p:childTnLst>
                                        <p:set>
                                          <p:cBhvr>
                                            <p:cTn id="74" dur="1" fill="hold">
                                              <p:stCondLst>
                                                <p:cond delay="0"/>
                                              </p:stCondLst>
                                            </p:cTn>
                                            <p:tgtEl>
                                              <p:spTgt spid="18"/>
                                            </p:tgtEl>
                                            <p:attrNameLst>
                                              <p:attrName>style.visibility</p:attrName>
                                            </p:attrNameLst>
                                          </p:cBhvr>
                                          <p:to>
                                            <p:strVal val="visible"/>
                                          </p:to>
                                        </p:set>
                                        <p:anim calcmode="lin" valueType="num">
                                          <p:cBhvr additive="base">
                                            <p:cTn id="75" dur="1200" fill="hold"/>
                                            <p:tgtEl>
                                              <p:spTgt spid="18"/>
                                            </p:tgtEl>
                                            <p:attrNameLst>
                                              <p:attrName>ppt_x</p:attrName>
                                            </p:attrNameLst>
                                          </p:cBhvr>
                                          <p:tavLst>
                                            <p:tav tm="0">
                                              <p:val>
                                                <p:strVal val="0-#ppt_w/2"/>
                                              </p:val>
                                            </p:tav>
                                            <p:tav tm="100000">
                                              <p:val>
                                                <p:strVal val="#ppt_x"/>
                                              </p:val>
                                            </p:tav>
                                          </p:tavLst>
                                        </p:anim>
                                        <p:anim calcmode="lin" valueType="num">
                                          <p:cBhvr additive="base">
                                            <p:cTn id="76" dur="1200" fill="hold"/>
                                            <p:tgtEl>
                                              <p:spTgt spid="18"/>
                                            </p:tgtEl>
                                            <p:attrNameLst>
                                              <p:attrName>ppt_y</p:attrName>
                                            </p:attrNameLst>
                                          </p:cBhvr>
                                          <p:tavLst>
                                            <p:tav tm="0">
                                              <p:val>
                                                <p:strVal val="#ppt_y"/>
                                              </p:val>
                                            </p:tav>
                                            <p:tav tm="100000">
                                              <p:val>
                                                <p:strVal val="#ppt_y"/>
                                              </p:val>
                                            </p:tav>
                                          </p:tavLst>
                                        </p:anim>
                                      </p:childTnLst>
                                    </p:cTn>
                                  </p:par>
                                  <p:par>
                                    <p:cTn id="77" presetID="2" presetClass="entr" presetSubtype="8" accel="32000" fill="hold" grpId="0" nodeType="withEffect">
                                      <p:stCondLst>
                                        <p:cond delay="800"/>
                                      </p:stCondLst>
                                      <p:childTnLst>
                                        <p:set>
                                          <p:cBhvr>
                                            <p:cTn id="78" dur="1" fill="hold">
                                              <p:stCondLst>
                                                <p:cond delay="0"/>
                                              </p:stCondLst>
                                            </p:cTn>
                                            <p:tgtEl>
                                              <p:spTgt spid="16"/>
                                            </p:tgtEl>
                                            <p:attrNameLst>
                                              <p:attrName>style.visibility</p:attrName>
                                            </p:attrNameLst>
                                          </p:cBhvr>
                                          <p:to>
                                            <p:strVal val="visible"/>
                                          </p:to>
                                        </p:set>
                                        <p:anim calcmode="lin" valueType="num">
                                          <p:cBhvr additive="base">
                                            <p:cTn id="79" dur="1200" fill="hold"/>
                                            <p:tgtEl>
                                              <p:spTgt spid="16"/>
                                            </p:tgtEl>
                                            <p:attrNameLst>
                                              <p:attrName>ppt_x</p:attrName>
                                            </p:attrNameLst>
                                          </p:cBhvr>
                                          <p:tavLst>
                                            <p:tav tm="0">
                                              <p:val>
                                                <p:strVal val="0-#ppt_w/2"/>
                                              </p:val>
                                            </p:tav>
                                            <p:tav tm="100000">
                                              <p:val>
                                                <p:strVal val="#ppt_x"/>
                                              </p:val>
                                            </p:tav>
                                          </p:tavLst>
                                        </p:anim>
                                        <p:anim calcmode="lin" valueType="num">
                                          <p:cBhvr additive="base">
                                            <p:cTn id="80" dur="1200" fill="hold"/>
                                            <p:tgtEl>
                                              <p:spTgt spid="16"/>
                                            </p:tgtEl>
                                            <p:attrNameLst>
                                              <p:attrName>ppt_y</p:attrName>
                                            </p:attrNameLst>
                                          </p:cBhvr>
                                          <p:tavLst>
                                            <p:tav tm="0">
                                              <p:val>
                                                <p:strVal val="#ppt_y"/>
                                              </p:val>
                                            </p:tav>
                                            <p:tav tm="100000">
                                              <p:val>
                                                <p:strVal val="#ppt_y"/>
                                              </p:val>
                                            </p:tav>
                                          </p:tavLst>
                                        </p:anim>
                                      </p:childTnLst>
                                    </p:cTn>
                                  </p:par>
                                  <p:par>
                                    <p:cTn id="81" presetID="22" presetClass="entr" presetSubtype="8" fill="hold" grpId="0" nodeType="withEffect">
                                      <p:stCondLst>
                                        <p:cond delay="1100"/>
                                      </p:stCondLst>
                                      <p:childTnLst>
                                        <p:set>
                                          <p:cBhvr>
                                            <p:cTn id="82" dur="1" fill="hold">
                                              <p:stCondLst>
                                                <p:cond delay="0"/>
                                              </p:stCondLst>
                                            </p:cTn>
                                            <p:tgtEl>
                                              <p:spTgt spid="20"/>
                                            </p:tgtEl>
                                            <p:attrNameLst>
                                              <p:attrName>style.visibility</p:attrName>
                                            </p:attrNameLst>
                                          </p:cBhvr>
                                          <p:to>
                                            <p:strVal val="visible"/>
                                          </p:to>
                                        </p:set>
                                        <p:animEffect transition="in" filter="wipe(left)">
                                          <p:cBhvr>
                                            <p:cTn id="83" dur="8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16" grpId="0" animBg="1"/>
          <p:bldP spid="20"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C292C"/>
        </a:solidFill>
        <a:effectLst/>
      </p:bgPr>
    </p:bg>
    <p:spTree>
      <p:nvGrpSpPr>
        <p:cNvPr id="1" name=""/>
        <p:cNvGrpSpPr/>
        <p:nvPr/>
      </p:nvGrpSpPr>
      <p:grpSpPr>
        <a:xfrm>
          <a:off x="0" y="0"/>
          <a:ext cx="0" cy="0"/>
          <a:chOff x="0" y="0"/>
          <a:chExt cx="0" cy="0"/>
        </a:xfrm>
      </p:grpSpPr>
      <p:pic>
        <p:nvPicPr>
          <p:cNvPr id="11" name="صورة 10">
            <a:extLst>
              <a:ext uri="{FF2B5EF4-FFF2-40B4-BE49-F238E27FC236}">
                <a16:creationId xmlns:a16="http://schemas.microsoft.com/office/drawing/2014/main" id="{ADFC4E01-C244-4DEF-B5C4-1FF4AF22EC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H="1">
            <a:off x="1891890" y="-3139420"/>
            <a:ext cx="8408219" cy="12612329"/>
          </a:xfrm>
          <a:prstGeom prst="rect">
            <a:avLst/>
          </a:prstGeom>
        </p:spPr>
      </p:pic>
      <p:pic>
        <p:nvPicPr>
          <p:cNvPr id="4" name="صورة 3">
            <a:extLst>
              <a:ext uri="{FF2B5EF4-FFF2-40B4-BE49-F238E27FC236}">
                <a16:creationId xmlns:a16="http://schemas.microsoft.com/office/drawing/2014/main" id="{5FF24A49-9B37-441B-9EBB-7B3A8BF568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2779" y="-512854"/>
            <a:ext cx="7883708" cy="7883708"/>
          </a:xfrm>
          <a:prstGeom prst="rect">
            <a:avLst/>
          </a:prstGeom>
        </p:spPr>
      </p:pic>
      <p:sp>
        <p:nvSpPr>
          <p:cNvPr id="13" name="شبه منحرف 12">
            <a:extLst>
              <a:ext uri="{FF2B5EF4-FFF2-40B4-BE49-F238E27FC236}">
                <a16:creationId xmlns:a16="http://schemas.microsoft.com/office/drawing/2014/main" id="{C4ABA6BE-E904-4C48-93DF-5B654233D803}"/>
              </a:ext>
            </a:extLst>
          </p:cNvPr>
          <p:cNvSpPr/>
          <p:nvPr/>
        </p:nvSpPr>
        <p:spPr>
          <a:xfrm rot="16200000" flipH="1">
            <a:off x="4226374" y="4436494"/>
            <a:ext cx="3755162" cy="741890"/>
          </a:xfrm>
          <a:prstGeom prst="trapezoid">
            <a:avLst>
              <a:gd name="adj" fmla="val 44952"/>
            </a:avLst>
          </a:prstGeom>
          <a:solidFill>
            <a:srgbClr val="BFA4DE"/>
          </a:solidFill>
          <a:ln>
            <a:noFill/>
          </a:ln>
          <a:effectLst>
            <a:glow rad="228600">
              <a:srgbClr val="E9DCF3">
                <a:alpha val="40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14" name="شبه منحرف 13">
            <a:extLst>
              <a:ext uri="{FF2B5EF4-FFF2-40B4-BE49-F238E27FC236}">
                <a16:creationId xmlns:a16="http://schemas.microsoft.com/office/drawing/2014/main" id="{328CED17-8044-4FE7-A4F2-6020BC77A2CE}"/>
              </a:ext>
            </a:extLst>
          </p:cNvPr>
          <p:cNvSpPr/>
          <p:nvPr/>
        </p:nvSpPr>
        <p:spPr>
          <a:xfrm rot="16200000" flipH="1">
            <a:off x="4470950" y="4657582"/>
            <a:ext cx="3266010" cy="468928"/>
          </a:xfrm>
          <a:prstGeom prst="trapezoid">
            <a:avLst>
              <a:gd name="adj" fmla="val 44952"/>
            </a:avLst>
          </a:prstGeom>
          <a:solidFill>
            <a:srgbClr val="E9DCF3"/>
          </a:solidFill>
          <a:ln>
            <a:noFill/>
          </a:ln>
          <a:effectLst>
            <a:glow rad="228600">
              <a:srgbClr val="E9DCF3">
                <a:alpha val="40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15" name="شكل حر: شكل 14">
            <a:extLst>
              <a:ext uri="{FF2B5EF4-FFF2-40B4-BE49-F238E27FC236}">
                <a16:creationId xmlns:a16="http://schemas.microsoft.com/office/drawing/2014/main" id="{4B329D7C-79B3-4C23-B429-38477DB643D0}"/>
              </a:ext>
            </a:extLst>
          </p:cNvPr>
          <p:cNvSpPr/>
          <p:nvPr/>
        </p:nvSpPr>
        <p:spPr>
          <a:xfrm rot="2531816" flipH="1">
            <a:off x="4828756" y="-549586"/>
            <a:ext cx="7733353" cy="8015231"/>
          </a:xfrm>
          <a:custGeom>
            <a:avLst/>
            <a:gdLst>
              <a:gd name="connsiteX0" fmla="*/ 4082781 w 7733353"/>
              <a:gd name="connsiteY0" fmla="*/ 0 h 8015231"/>
              <a:gd name="connsiteX1" fmla="*/ 5690493 w 7733353"/>
              <a:gd name="connsiteY1" fmla="*/ 1457628 h 8015231"/>
              <a:gd name="connsiteX2" fmla="*/ 5547740 w 7733353"/>
              <a:gd name="connsiteY2" fmla="*/ 1897183 h 8015231"/>
              <a:gd name="connsiteX3" fmla="*/ 6847643 w 7733353"/>
              <a:gd name="connsiteY3" fmla="*/ 3075736 h 8015231"/>
              <a:gd name="connsiteX4" fmla="*/ 7271150 w 7733353"/>
              <a:gd name="connsiteY4" fmla="*/ 2890726 h 8015231"/>
              <a:gd name="connsiteX5" fmla="*/ 7733353 w 7733353"/>
              <a:gd name="connsiteY5" fmla="*/ 3309780 h 8015231"/>
              <a:gd name="connsiteX6" fmla="*/ 3467170 w 7733353"/>
              <a:gd name="connsiteY6" fmla="*/ 8015231 h 8015231"/>
              <a:gd name="connsiteX7" fmla="*/ 0 w 7733353"/>
              <a:gd name="connsiteY7" fmla="*/ 4871731 h 8015231"/>
              <a:gd name="connsiteX8" fmla="*/ 19222 w 7733353"/>
              <a:gd name="connsiteY8" fmla="*/ 4867004 h 8015231"/>
              <a:gd name="connsiteX9" fmla="*/ 81473 w 7733353"/>
              <a:gd name="connsiteY9" fmla="*/ 4821127 h 8015231"/>
              <a:gd name="connsiteX10" fmla="*/ 1696547 w 7733353"/>
              <a:gd name="connsiteY10" fmla="*/ 3039757 h 8015231"/>
              <a:gd name="connsiteX11" fmla="*/ 1719977 w 7733353"/>
              <a:gd name="connsiteY11" fmla="*/ 3008025 h 8015231"/>
              <a:gd name="connsiteX12" fmla="*/ 1731834 w 7733353"/>
              <a:gd name="connsiteY12" fmla="*/ 2982542 h 8015231"/>
              <a:gd name="connsiteX13" fmla="*/ 1736657 w 7733353"/>
              <a:gd name="connsiteY13" fmla="*/ 2977988 h 8015231"/>
              <a:gd name="connsiteX14" fmla="*/ 1770507 w 7733353"/>
              <a:gd name="connsiteY14" fmla="*/ 2832838 h 8015231"/>
              <a:gd name="connsiteX15" fmla="*/ 1643658 w 7733353"/>
              <a:gd name="connsiteY15" fmla="*/ 2064310 h 8015231"/>
              <a:gd name="connsiteX16" fmla="*/ 1564957 w 7733353"/>
              <a:gd name="connsiteY16" fmla="*/ 1937738 h 8015231"/>
              <a:gd name="connsiteX17" fmla="*/ 1542448 w 7733353"/>
              <a:gd name="connsiteY17" fmla="*/ 1927425 h 8015231"/>
              <a:gd name="connsiteX18" fmla="*/ 3289942 w 7733353"/>
              <a:gd name="connsiteY18" fmla="*/ 0 h 8015231"/>
              <a:gd name="connsiteX19" fmla="*/ 4082781 w 7733353"/>
              <a:gd name="connsiteY19" fmla="*/ 0 h 801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733353" h="8015231">
                <a:moveTo>
                  <a:pt x="4082781" y="0"/>
                </a:moveTo>
                <a:lnTo>
                  <a:pt x="5690493" y="1457628"/>
                </a:lnTo>
                <a:lnTo>
                  <a:pt x="5547740" y="1897183"/>
                </a:lnTo>
                <a:lnTo>
                  <a:pt x="6847643" y="3075736"/>
                </a:lnTo>
                <a:lnTo>
                  <a:pt x="7271150" y="2890726"/>
                </a:lnTo>
                <a:lnTo>
                  <a:pt x="7733353" y="3309780"/>
                </a:lnTo>
                <a:lnTo>
                  <a:pt x="3467170" y="8015231"/>
                </a:lnTo>
                <a:lnTo>
                  <a:pt x="0" y="4871731"/>
                </a:lnTo>
                <a:lnTo>
                  <a:pt x="19222" y="4867004"/>
                </a:lnTo>
                <a:cubicBezTo>
                  <a:pt x="42171" y="4856363"/>
                  <a:pt x="63413" y="4841047"/>
                  <a:pt x="81473" y="4821127"/>
                </a:cubicBezTo>
                <a:lnTo>
                  <a:pt x="1696547" y="3039757"/>
                </a:lnTo>
                <a:cubicBezTo>
                  <a:pt x="1705577" y="3029797"/>
                  <a:pt x="1713384" y="3019158"/>
                  <a:pt x="1719977" y="3008025"/>
                </a:cubicBezTo>
                <a:lnTo>
                  <a:pt x="1731834" y="2982542"/>
                </a:lnTo>
                <a:lnTo>
                  <a:pt x="1736657" y="2977988"/>
                </a:lnTo>
                <a:cubicBezTo>
                  <a:pt x="1765687" y="2937479"/>
                  <a:pt x="1779265" y="2885895"/>
                  <a:pt x="1770507" y="2832838"/>
                </a:cubicBezTo>
                <a:lnTo>
                  <a:pt x="1643658" y="2064310"/>
                </a:lnTo>
                <a:cubicBezTo>
                  <a:pt x="1634900" y="2011254"/>
                  <a:pt x="1605466" y="1966769"/>
                  <a:pt x="1564957" y="1937738"/>
                </a:cubicBezTo>
                <a:lnTo>
                  <a:pt x="1542448" y="1927425"/>
                </a:lnTo>
                <a:lnTo>
                  <a:pt x="3289942" y="0"/>
                </a:lnTo>
                <a:lnTo>
                  <a:pt x="4082781" y="0"/>
                </a:lnTo>
                <a:close/>
              </a:path>
            </a:pathLst>
          </a:custGeom>
          <a:solidFill>
            <a:srgbClr val="8265BB"/>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DZ"/>
          </a:p>
        </p:txBody>
      </p:sp>
      <p:sp>
        <p:nvSpPr>
          <p:cNvPr id="16" name="شبه منحرف 15">
            <a:extLst>
              <a:ext uri="{FF2B5EF4-FFF2-40B4-BE49-F238E27FC236}">
                <a16:creationId xmlns:a16="http://schemas.microsoft.com/office/drawing/2014/main" id="{5A0BE46B-7DC1-4CF1-9DF8-9A7E23ED65E0}"/>
              </a:ext>
            </a:extLst>
          </p:cNvPr>
          <p:cNvSpPr/>
          <p:nvPr/>
        </p:nvSpPr>
        <p:spPr>
          <a:xfrm rot="10800000" flipH="1">
            <a:off x="6971073" y="342552"/>
            <a:ext cx="2082374" cy="411405"/>
          </a:xfrm>
          <a:prstGeom prst="trapezoid">
            <a:avLst>
              <a:gd name="adj" fmla="val 44952"/>
            </a:avLst>
          </a:prstGeom>
          <a:solidFill>
            <a:srgbClr val="E9DCF3"/>
          </a:solidFill>
          <a:ln>
            <a:noFill/>
          </a:ln>
          <a:effectLst>
            <a:glow rad="228600">
              <a:srgbClr val="E9DCF3">
                <a:alpha val="40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dirty="0"/>
          </a:p>
        </p:txBody>
      </p:sp>
      <p:sp>
        <p:nvSpPr>
          <p:cNvPr id="17" name="شكل حر: شكل 16">
            <a:extLst>
              <a:ext uri="{FF2B5EF4-FFF2-40B4-BE49-F238E27FC236}">
                <a16:creationId xmlns:a16="http://schemas.microsoft.com/office/drawing/2014/main" id="{0A733D5E-DF13-469C-83E6-AA6A72D053D4}"/>
              </a:ext>
            </a:extLst>
          </p:cNvPr>
          <p:cNvSpPr/>
          <p:nvPr/>
        </p:nvSpPr>
        <p:spPr>
          <a:xfrm rot="2531816" flipH="1">
            <a:off x="5003863" y="-368098"/>
            <a:ext cx="7383138" cy="7652251"/>
          </a:xfrm>
          <a:custGeom>
            <a:avLst/>
            <a:gdLst>
              <a:gd name="connsiteX0" fmla="*/ 4082781 w 7733353"/>
              <a:gd name="connsiteY0" fmla="*/ 0 h 8015231"/>
              <a:gd name="connsiteX1" fmla="*/ 5690493 w 7733353"/>
              <a:gd name="connsiteY1" fmla="*/ 1457628 h 8015231"/>
              <a:gd name="connsiteX2" fmla="*/ 5547740 w 7733353"/>
              <a:gd name="connsiteY2" fmla="*/ 1897183 h 8015231"/>
              <a:gd name="connsiteX3" fmla="*/ 6847643 w 7733353"/>
              <a:gd name="connsiteY3" fmla="*/ 3075736 h 8015231"/>
              <a:gd name="connsiteX4" fmla="*/ 7271150 w 7733353"/>
              <a:gd name="connsiteY4" fmla="*/ 2890726 h 8015231"/>
              <a:gd name="connsiteX5" fmla="*/ 7733353 w 7733353"/>
              <a:gd name="connsiteY5" fmla="*/ 3309780 h 8015231"/>
              <a:gd name="connsiteX6" fmla="*/ 3467170 w 7733353"/>
              <a:gd name="connsiteY6" fmla="*/ 8015231 h 8015231"/>
              <a:gd name="connsiteX7" fmla="*/ 0 w 7733353"/>
              <a:gd name="connsiteY7" fmla="*/ 4871731 h 8015231"/>
              <a:gd name="connsiteX8" fmla="*/ 19222 w 7733353"/>
              <a:gd name="connsiteY8" fmla="*/ 4867004 h 8015231"/>
              <a:gd name="connsiteX9" fmla="*/ 81473 w 7733353"/>
              <a:gd name="connsiteY9" fmla="*/ 4821127 h 8015231"/>
              <a:gd name="connsiteX10" fmla="*/ 1696547 w 7733353"/>
              <a:gd name="connsiteY10" fmla="*/ 3039757 h 8015231"/>
              <a:gd name="connsiteX11" fmla="*/ 1719977 w 7733353"/>
              <a:gd name="connsiteY11" fmla="*/ 3008025 h 8015231"/>
              <a:gd name="connsiteX12" fmla="*/ 1731834 w 7733353"/>
              <a:gd name="connsiteY12" fmla="*/ 2982542 h 8015231"/>
              <a:gd name="connsiteX13" fmla="*/ 1736657 w 7733353"/>
              <a:gd name="connsiteY13" fmla="*/ 2977988 h 8015231"/>
              <a:gd name="connsiteX14" fmla="*/ 1770507 w 7733353"/>
              <a:gd name="connsiteY14" fmla="*/ 2832838 h 8015231"/>
              <a:gd name="connsiteX15" fmla="*/ 1643658 w 7733353"/>
              <a:gd name="connsiteY15" fmla="*/ 2064310 h 8015231"/>
              <a:gd name="connsiteX16" fmla="*/ 1564957 w 7733353"/>
              <a:gd name="connsiteY16" fmla="*/ 1937738 h 8015231"/>
              <a:gd name="connsiteX17" fmla="*/ 1542448 w 7733353"/>
              <a:gd name="connsiteY17" fmla="*/ 1927425 h 8015231"/>
              <a:gd name="connsiteX18" fmla="*/ 3289942 w 7733353"/>
              <a:gd name="connsiteY18" fmla="*/ 0 h 8015231"/>
              <a:gd name="connsiteX19" fmla="*/ 4082781 w 7733353"/>
              <a:gd name="connsiteY19" fmla="*/ 0 h 801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733353" h="8015231">
                <a:moveTo>
                  <a:pt x="4082781" y="0"/>
                </a:moveTo>
                <a:lnTo>
                  <a:pt x="5690493" y="1457628"/>
                </a:lnTo>
                <a:lnTo>
                  <a:pt x="5547740" y="1897183"/>
                </a:lnTo>
                <a:lnTo>
                  <a:pt x="6847643" y="3075736"/>
                </a:lnTo>
                <a:lnTo>
                  <a:pt x="7271150" y="2890726"/>
                </a:lnTo>
                <a:lnTo>
                  <a:pt x="7733353" y="3309780"/>
                </a:lnTo>
                <a:lnTo>
                  <a:pt x="3467170" y="8015231"/>
                </a:lnTo>
                <a:lnTo>
                  <a:pt x="0" y="4871731"/>
                </a:lnTo>
                <a:lnTo>
                  <a:pt x="19222" y="4867004"/>
                </a:lnTo>
                <a:cubicBezTo>
                  <a:pt x="42171" y="4856363"/>
                  <a:pt x="63413" y="4841047"/>
                  <a:pt x="81473" y="4821127"/>
                </a:cubicBezTo>
                <a:lnTo>
                  <a:pt x="1696547" y="3039757"/>
                </a:lnTo>
                <a:cubicBezTo>
                  <a:pt x="1705577" y="3029797"/>
                  <a:pt x="1713384" y="3019158"/>
                  <a:pt x="1719977" y="3008025"/>
                </a:cubicBezTo>
                <a:lnTo>
                  <a:pt x="1731834" y="2982542"/>
                </a:lnTo>
                <a:lnTo>
                  <a:pt x="1736657" y="2977988"/>
                </a:lnTo>
                <a:cubicBezTo>
                  <a:pt x="1765687" y="2937479"/>
                  <a:pt x="1779265" y="2885895"/>
                  <a:pt x="1770507" y="2832838"/>
                </a:cubicBezTo>
                <a:lnTo>
                  <a:pt x="1643658" y="2064310"/>
                </a:lnTo>
                <a:cubicBezTo>
                  <a:pt x="1634900" y="2011254"/>
                  <a:pt x="1605466" y="1966769"/>
                  <a:pt x="1564957" y="1937738"/>
                </a:cubicBezTo>
                <a:lnTo>
                  <a:pt x="1542448" y="1927425"/>
                </a:lnTo>
                <a:lnTo>
                  <a:pt x="3289942" y="0"/>
                </a:lnTo>
                <a:lnTo>
                  <a:pt x="4082781" y="0"/>
                </a:lnTo>
                <a:close/>
              </a:path>
            </a:pathLst>
          </a:custGeom>
          <a:solidFill>
            <a:srgbClr val="BFA4DE"/>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DZ" dirty="0"/>
          </a:p>
        </p:txBody>
      </p:sp>
      <p:sp>
        <p:nvSpPr>
          <p:cNvPr id="18" name="مربع نص 17">
            <a:extLst>
              <a:ext uri="{FF2B5EF4-FFF2-40B4-BE49-F238E27FC236}">
                <a16:creationId xmlns:a16="http://schemas.microsoft.com/office/drawing/2014/main" id="{90BA1A7A-BB66-4323-AD29-833B84BAD6CE}"/>
              </a:ext>
            </a:extLst>
          </p:cNvPr>
          <p:cNvSpPr txBox="1"/>
          <p:nvPr/>
        </p:nvSpPr>
        <p:spPr>
          <a:xfrm flipH="1">
            <a:off x="6308573" y="1223765"/>
            <a:ext cx="5379404" cy="461665"/>
          </a:xfrm>
          <a:prstGeom prst="rect">
            <a:avLst/>
          </a:prstGeom>
          <a:noFill/>
        </p:spPr>
        <p:txBody>
          <a:bodyPr wrap="square" rtlCol="1">
            <a:spAutoFit/>
          </a:bodyPr>
          <a:lstStyle/>
          <a:p>
            <a:r>
              <a:rPr lang="ar-DZ" sz="2300" b="1" dirty="0">
                <a:solidFill>
                  <a:schemeClr val="tx2">
                    <a:lumMod val="50000"/>
                  </a:schemeClr>
                </a:solidFill>
                <a:latin typeface="RB" panose="00000800000000000000" pitchFamily="2" charset="-78"/>
                <a:cs typeface="RB" panose="00000800000000000000" pitchFamily="2" charset="-78"/>
              </a:rPr>
              <a:t>أول إنسان انطلق إلى الفضاء (يوري غاغارين)</a:t>
            </a:r>
            <a:endParaRPr lang="en-US" sz="2300" b="1" dirty="0">
              <a:solidFill>
                <a:schemeClr val="tx2">
                  <a:lumMod val="50000"/>
                </a:schemeClr>
              </a:solidFill>
              <a:latin typeface="RB" panose="00000800000000000000" pitchFamily="2" charset="-78"/>
              <a:cs typeface="RB" panose="00000800000000000000" pitchFamily="2" charset="-78"/>
            </a:endParaRPr>
          </a:p>
        </p:txBody>
      </p:sp>
      <p:sp>
        <p:nvSpPr>
          <p:cNvPr id="19" name="مربع نص 18">
            <a:extLst>
              <a:ext uri="{FF2B5EF4-FFF2-40B4-BE49-F238E27FC236}">
                <a16:creationId xmlns:a16="http://schemas.microsoft.com/office/drawing/2014/main" id="{CBE55181-AB3F-4C00-A8A4-436FD311EE17}"/>
              </a:ext>
            </a:extLst>
          </p:cNvPr>
          <p:cNvSpPr txBox="1"/>
          <p:nvPr/>
        </p:nvSpPr>
        <p:spPr>
          <a:xfrm flipH="1">
            <a:off x="7023723" y="408081"/>
            <a:ext cx="1977074" cy="307777"/>
          </a:xfrm>
          <a:prstGeom prst="rect">
            <a:avLst/>
          </a:prstGeom>
          <a:noFill/>
        </p:spPr>
        <p:txBody>
          <a:bodyPr wrap="square" rtlCol="1">
            <a:spAutoFit/>
          </a:bodyPr>
          <a:lstStyle/>
          <a:p>
            <a:pPr algn="ctr"/>
            <a:r>
              <a:rPr lang="ar-DZ" sz="1400" b="1" dirty="0">
                <a:solidFill>
                  <a:schemeClr val="tx2">
                    <a:lumMod val="75000"/>
                  </a:schemeClr>
                </a:solidFill>
                <a:latin typeface="RB" panose="00000800000000000000" pitchFamily="2" charset="-78"/>
                <a:cs typeface="RB" panose="00000800000000000000" pitchFamily="2" charset="-78"/>
              </a:rPr>
              <a:t>تاريخ استكشاف الفضاء</a:t>
            </a:r>
          </a:p>
        </p:txBody>
      </p:sp>
      <p:sp>
        <p:nvSpPr>
          <p:cNvPr id="25" name="مربع نص 24">
            <a:extLst>
              <a:ext uri="{FF2B5EF4-FFF2-40B4-BE49-F238E27FC236}">
                <a16:creationId xmlns:a16="http://schemas.microsoft.com/office/drawing/2014/main" id="{EC5AD6BD-BC67-4453-9591-82E372477ACB}"/>
              </a:ext>
            </a:extLst>
          </p:cNvPr>
          <p:cNvSpPr txBox="1"/>
          <p:nvPr/>
        </p:nvSpPr>
        <p:spPr>
          <a:xfrm flipH="1">
            <a:off x="6308571" y="1875682"/>
            <a:ext cx="5379405" cy="446276"/>
          </a:xfrm>
          <a:prstGeom prst="rect">
            <a:avLst/>
          </a:prstGeom>
          <a:noFill/>
        </p:spPr>
        <p:txBody>
          <a:bodyPr wrap="square" rtlCol="1">
            <a:spAutoFit/>
          </a:bodyPr>
          <a:lstStyle/>
          <a:p>
            <a:r>
              <a:rPr lang="ar-DZ" sz="2300" b="1" dirty="0">
                <a:solidFill>
                  <a:schemeClr val="tx2">
                    <a:lumMod val="50000"/>
                  </a:schemeClr>
                </a:solidFill>
                <a:latin typeface="RB" panose="00000800000000000000" pitchFamily="2" charset="-78"/>
                <a:cs typeface="RB" panose="00000800000000000000" pitchFamily="2" charset="-78"/>
              </a:rPr>
              <a:t>أول رحلة إلى القمر (نيل أرمسترونج)</a:t>
            </a:r>
            <a:endParaRPr lang="en-US" sz="2300" b="1" dirty="0">
              <a:solidFill>
                <a:schemeClr val="tx2">
                  <a:lumMod val="50000"/>
                </a:schemeClr>
              </a:solidFill>
              <a:latin typeface="RB" panose="00000800000000000000" pitchFamily="2" charset="-78"/>
              <a:cs typeface="RB" panose="00000800000000000000" pitchFamily="2" charset="-78"/>
            </a:endParaRPr>
          </a:p>
        </p:txBody>
      </p:sp>
      <p:sp>
        <p:nvSpPr>
          <p:cNvPr id="20" name="مربع نص 19">
            <a:extLst>
              <a:ext uri="{FF2B5EF4-FFF2-40B4-BE49-F238E27FC236}">
                <a16:creationId xmlns:a16="http://schemas.microsoft.com/office/drawing/2014/main" id="{3D40638E-D606-481F-A634-9E87CA64479E}"/>
              </a:ext>
            </a:extLst>
          </p:cNvPr>
          <p:cNvSpPr txBox="1"/>
          <p:nvPr/>
        </p:nvSpPr>
        <p:spPr>
          <a:xfrm flipH="1">
            <a:off x="6237811" y="2550691"/>
            <a:ext cx="5379405" cy="446276"/>
          </a:xfrm>
          <a:prstGeom prst="rect">
            <a:avLst/>
          </a:prstGeom>
          <a:noFill/>
        </p:spPr>
        <p:txBody>
          <a:bodyPr wrap="square" rtlCol="1">
            <a:spAutoFit/>
          </a:bodyPr>
          <a:lstStyle/>
          <a:p>
            <a:r>
              <a:rPr lang="ar-DZ" sz="2300" b="1" dirty="0">
                <a:solidFill>
                  <a:schemeClr val="tx2">
                    <a:lumMod val="50000"/>
                  </a:schemeClr>
                </a:solidFill>
                <a:latin typeface="RB" panose="00000800000000000000" pitchFamily="2" charset="-78"/>
                <a:cs typeface="RB" panose="00000800000000000000" pitchFamily="2" charset="-78"/>
              </a:rPr>
              <a:t>الذهاب الى المريخ</a:t>
            </a:r>
            <a:endParaRPr lang="en-US" sz="2300" b="1" dirty="0">
              <a:solidFill>
                <a:schemeClr val="tx2">
                  <a:lumMod val="50000"/>
                </a:schemeClr>
              </a:solidFill>
              <a:latin typeface="RB" panose="00000800000000000000" pitchFamily="2" charset="-78"/>
              <a:cs typeface="RB" panose="00000800000000000000" pitchFamily="2" charset="-78"/>
            </a:endParaRPr>
          </a:p>
        </p:txBody>
      </p:sp>
    </p:spTree>
    <p:extLst>
      <p:ext uri="{BB962C8B-B14F-4D97-AF65-F5344CB8AC3E}">
        <p14:creationId xmlns:p14="http://schemas.microsoft.com/office/powerpoint/2010/main" val="1037389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fill="hold" nodeType="clickEffect">
                                  <p:stCondLst>
                                    <p:cond delay="0"/>
                                  </p:stCondLst>
                                  <p:childTnLst>
                                    <p:animRot by="-21600000">
                                      <p:cBhvr>
                                        <p:cTn id="6" dur="20000" fill="hold"/>
                                        <p:tgtEl>
                                          <p:spTgt spid="4"/>
                                        </p:tgtEl>
                                        <p:attrNameLst>
                                          <p:attrName>r</p:attrName>
                                        </p:attrNameLst>
                                      </p:cBhvr>
                                    </p:animRot>
                                  </p:childTnLst>
                                </p:cTn>
                              </p:par>
                              <p:par>
                                <p:cTn id="7" presetID="27" presetClass="emph" presetSubtype="0" repeatCount="indefinite" fill="remove" grpId="0" nodeType="withEffect">
                                  <p:stCondLst>
                                    <p:cond delay="0"/>
                                  </p:stCondLst>
                                  <p:childTnLst>
                                    <p:animClr clrSpc="rgb" dir="cw">
                                      <p:cBhvr override="childStyle">
                                        <p:cTn id="8" dur="500" autoRev="1" fill="remove"/>
                                        <p:tgtEl>
                                          <p:spTgt spid="16"/>
                                        </p:tgtEl>
                                        <p:attrNameLst>
                                          <p:attrName>style.color</p:attrName>
                                        </p:attrNameLst>
                                      </p:cBhvr>
                                      <p:to>
                                        <a:schemeClr val="bg1"/>
                                      </p:to>
                                    </p:animClr>
                                    <p:animClr clrSpc="rgb" dir="cw">
                                      <p:cBhvr>
                                        <p:cTn id="9" dur="500" autoRev="1" fill="remove"/>
                                        <p:tgtEl>
                                          <p:spTgt spid="16"/>
                                        </p:tgtEl>
                                        <p:attrNameLst>
                                          <p:attrName>fillcolor</p:attrName>
                                        </p:attrNameLst>
                                      </p:cBhvr>
                                      <p:to>
                                        <a:schemeClr val="bg1"/>
                                      </p:to>
                                    </p:animClr>
                                    <p:set>
                                      <p:cBhvr>
                                        <p:cTn id="10" dur="500" autoRev="1" fill="remove"/>
                                        <p:tgtEl>
                                          <p:spTgt spid="16"/>
                                        </p:tgtEl>
                                        <p:attrNameLst>
                                          <p:attrName>fill.type</p:attrName>
                                        </p:attrNameLst>
                                      </p:cBhvr>
                                      <p:to>
                                        <p:strVal val="solid"/>
                                      </p:to>
                                    </p:set>
                                    <p:set>
                                      <p:cBhvr>
                                        <p:cTn id="11" dur="500" autoRev="1" fill="remove"/>
                                        <p:tgtEl>
                                          <p:spTgt spid="16"/>
                                        </p:tgtEl>
                                        <p:attrNameLst>
                                          <p:attrName>fill.on</p:attrName>
                                        </p:attrNameLst>
                                      </p:cBhvr>
                                      <p:to>
                                        <p:strVal val="true"/>
                                      </p:to>
                                    </p:set>
                                  </p:childTnLst>
                                </p:cTn>
                              </p:par>
                              <p:par>
                                <p:cTn id="12" presetID="27" presetClass="emph" presetSubtype="0" repeatCount="indefinite" fill="remove" grpId="0" nodeType="withEffect">
                                  <p:stCondLst>
                                    <p:cond delay="400"/>
                                  </p:stCondLst>
                                  <p:childTnLst>
                                    <p:animClr clrSpc="rgb" dir="cw">
                                      <p:cBhvr override="childStyle">
                                        <p:cTn id="13" dur="500" autoRev="1" fill="remove"/>
                                        <p:tgtEl>
                                          <p:spTgt spid="14"/>
                                        </p:tgtEl>
                                        <p:attrNameLst>
                                          <p:attrName>style.color</p:attrName>
                                        </p:attrNameLst>
                                      </p:cBhvr>
                                      <p:to>
                                        <a:schemeClr val="bg1"/>
                                      </p:to>
                                    </p:animClr>
                                    <p:animClr clrSpc="rgb" dir="cw">
                                      <p:cBhvr>
                                        <p:cTn id="14" dur="500" autoRev="1" fill="remove"/>
                                        <p:tgtEl>
                                          <p:spTgt spid="14"/>
                                        </p:tgtEl>
                                        <p:attrNameLst>
                                          <p:attrName>fillcolor</p:attrName>
                                        </p:attrNameLst>
                                      </p:cBhvr>
                                      <p:to>
                                        <a:schemeClr val="bg1"/>
                                      </p:to>
                                    </p:animClr>
                                    <p:set>
                                      <p:cBhvr>
                                        <p:cTn id="15" dur="500" autoRev="1" fill="remove"/>
                                        <p:tgtEl>
                                          <p:spTgt spid="14"/>
                                        </p:tgtEl>
                                        <p:attrNameLst>
                                          <p:attrName>fill.type</p:attrName>
                                        </p:attrNameLst>
                                      </p:cBhvr>
                                      <p:to>
                                        <p:strVal val="solid"/>
                                      </p:to>
                                    </p:set>
                                    <p:set>
                                      <p:cBhvr>
                                        <p:cTn id="16" dur="500" autoRev="1" fill="remove"/>
                                        <p:tgtEl>
                                          <p:spTgt spid="14"/>
                                        </p:tgtEl>
                                        <p:attrNameLst>
                                          <p:attrName>fill.on</p:attrName>
                                        </p:attrNameLst>
                                      </p:cBhvr>
                                      <p:to>
                                        <p:strVal val="true"/>
                                      </p:to>
                                    </p:set>
                                  </p:childTnLst>
                                </p:cTn>
                              </p:par>
                              <p:par>
                                <p:cTn id="17" presetID="27" presetClass="emph" presetSubtype="0" repeatCount="indefinite" fill="remove" grpId="0" nodeType="withEffect">
                                  <p:stCondLst>
                                    <p:cond delay="700"/>
                                  </p:stCondLst>
                                  <p:childTnLst>
                                    <p:animClr clrSpc="rgb" dir="cw">
                                      <p:cBhvr override="childStyle">
                                        <p:cTn id="18" dur="500" autoRev="1" fill="remove"/>
                                        <p:tgtEl>
                                          <p:spTgt spid="13"/>
                                        </p:tgtEl>
                                        <p:attrNameLst>
                                          <p:attrName>style.color</p:attrName>
                                        </p:attrNameLst>
                                      </p:cBhvr>
                                      <p:to>
                                        <a:schemeClr val="bg1"/>
                                      </p:to>
                                    </p:animClr>
                                    <p:animClr clrSpc="rgb" dir="cw">
                                      <p:cBhvr>
                                        <p:cTn id="19" dur="500" autoRev="1" fill="remove"/>
                                        <p:tgtEl>
                                          <p:spTgt spid="13"/>
                                        </p:tgtEl>
                                        <p:attrNameLst>
                                          <p:attrName>fillcolor</p:attrName>
                                        </p:attrNameLst>
                                      </p:cBhvr>
                                      <p:to>
                                        <a:schemeClr val="bg1"/>
                                      </p:to>
                                    </p:animClr>
                                    <p:set>
                                      <p:cBhvr>
                                        <p:cTn id="20" dur="500" autoRev="1" fill="remove"/>
                                        <p:tgtEl>
                                          <p:spTgt spid="13"/>
                                        </p:tgtEl>
                                        <p:attrNameLst>
                                          <p:attrName>fill.type</p:attrName>
                                        </p:attrNameLst>
                                      </p:cBhvr>
                                      <p:to>
                                        <p:strVal val="solid"/>
                                      </p:to>
                                    </p:set>
                                    <p:set>
                                      <p:cBhvr>
                                        <p:cTn id="21" dur="500" autoRev="1" fill="remove"/>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A321C36C-9C5E-4FD8-8EB7-00606D5310C0}"/>
              </a:ext>
            </a:extLst>
          </p:cNvPr>
          <p:cNvPicPr>
            <a:picLocks noChangeAspect="1"/>
          </p:cNvPicPr>
          <p:nvPr/>
        </p:nvPicPr>
        <p:blipFill rotWithShape="1">
          <a:blip r:embed="rId2">
            <a:extLst>
              <a:ext uri="{28A0092B-C50C-407E-A947-70E740481C1C}">
                <a14:useLocalDpi xmlns:a14="http://schemas.microsoft.com/office/drawing/2010/main" val="0"/>
              </a:ext>
            </a:extLst>
          </a:blip>
          <a:srcRect b="57338"/>
          <a:stretch/>
        </p:blipFill>
        <p:spPr>
          <a:xfrm>
            <a:off x="-400051" y="3624263"/>
            <a:ext cx="12592051" cy="4029076"/>
          </a:xfrm>
          <a:prstGeom prst="rect">
            <a:avLst/>
          </a:prstGeom>
        </p:spPr>
      </p:pic>
      <p:pic>
        <p:nvPicPr>
          <p:cNvPr id="5" name="صورة 4">
            <a:extLst>
              <a:ext uri="{FF2B5EF4-FFF2-40B4-BE49-F238E27FC236}">
                <a16:creationId xmlns:a16="http://schemas.microsoft.com/office/drawing/2014/main" id="{2A484568-4634-467A-98B7-F5DEE2418A81}"/>
              </a:ext>
            </a:extLst>
          </p:cNvPr>
          <p:cNvPicPr>
            <a:picLocks noChangeAspect="1"/>
          </p:cNvPicPr>
          <p:nvPr/>
        </p:nvPicPr>
        <p:blipFill rotWithShape="1">
          <a:blip r:embed="rId3">
            <a:extLst>
              <a:ext uri="{28A0092B-C50C-407E-A947-70E740481C1C}">
                <a14:useLocalDpi xmlns:a14="http://schemas.microsoft.com/office/drawing/2010/main" val="0"/>
              </a:ext>
            </a:extLst>
          </a:blip>
          <a:srcRect l="37259" r="34602"/>
          <a:stretch/>
        </p:blipFill>
        <p:spPr>
          <a:xfrm rot="16200000">
            <a:off x="4124325" y="-4524375"/>
            <a:ext cx="3543300" cy="12592050"/>
          </a:xfrm>
          <a:prstGeom prst="rect">
            <a:avLst/>
          </a:prstGeom>
        </p:spPr>
      </p:pic>
      <p:sp>
        <p:nvSpPr>
          <p:cNvPr id="6" name="مربع نص 5">
            <a:extLst>
              <a:ext uri="{FF2B5EF4-FFF2-40B4-BE49-F238E27FC236}">
                <a16:creationId xmlns:a16="http://schemas.microsoft.com/office/drawing/2014/main" id="{CD4712DF-ED04-4988-973B-3AFE39496FBF}"/>
              </a:ext>
            </a:extLst>
          </p:cNvPr>
          <p:cNvSpPr txBox="1"/>
          <p:nvPr/>
        </p:nvSpPr>
        <p:spPr>
          <a:xfrm flipH="1">
            <a:off x="7814829" y="1771650"/>
            <a:ext cx="3629891" cy="830997"/>
          </a:xfrm>
          <a:prstGeom prst="rect">
            <a:avLst/>
          </a:prstGeom>
          <a:noFill/>
        </p:spPr>
        <p:txBody>
          <a:bodyPr wrap="square" rtlCol="1">
            <a:spAutoFit/>
          </a:bodyPr>
          <a:lstStyle/>
          <a:p>
            <a:r>
              <a:rPr lang="ar-DZ" sz="4800" b="1" dirty="0">
                <a:solidFill>
                  <a:srgbClr val="FFD200"/>
                </a:solidFill>
                <a:latin typeface="RB" panose="00000800000000000000" pitchFamily="2" charset="-78"/>
                <a:cs typeface="RB" panose="00000800000000000000" pitchFamily="2" charset="-78"/>
              </a:rPr>
              <a:t>يوري غاغارين</a:t>
            </a:r>
            <a:endParaRPr lang="en-US" sz="4800" b="1" dirty="0">
              <a:solidFill>
                <a:srgbClr val="FFD200"/>
              </a:solidFill>
              <a:latin typeface="RB" panose="00000800000000000000" pitchFamily="2" charset="-78"/>
              <a:cs typeface="RB" panose="00000800000000000000" pitchFamily="2" charset="-78"/>
            </a:endParaRPr>
          </a:p>
        </p:txBody>
      </p:sp>
      <p:sp>
        <p:nvSpPr>
          <p:cNvPr id="7" name="قوس متوسط أيمن 6">
            <a:extLst>
              <a:ext uri="{FF2B5EF4-FFF2-40B4-BE49-F238E27FC236}">
                <a16:creationId xmlns:a16="http://schemas.microsoft.com/office/drawing/2014/main" id="{C2CBFC92-57A1-44E3-A986-3656240151A7}"/>
              </a:ext>
            </a:extLst>
          </p:cNvPr>
          <p:cNvSpPr/>
          <p:nvPr/>
        </p:nvSpPr>
        <p:spPr>
          <a:xfrm>
            <a:off x="11069781" y="1690688"/>
            <a:ext cx="471055" cy="1057275"/>
          </a:xfrm>
          <a:prstGeom prst="rightBracket">
            <a:avLst>
              <a:gd name="adj" fmla="val 0"/>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ar-DZ"/>
          </a:p>
        </p:txBody>
      </p:sp>
      <p:sp>
        <p:nvSpPr>
          <p:cNvPr id="8" name="قوس متوسط أيمن 7">
            <a:extLst>
              <a:ext uri="{FF2B5EF4-FFF2-40B4-BE49-F238E27FC236}">
                <a16:creationId xmlns:a16="http://schemas.microsoft.com/office/drawing/2014/main" id="{C8739EB2-46CC-4E54-8BE3-557A68DB158C}"/>
              </a:ext>
            </a:extLst>
          </p:cNvPr>
          <p:cNvSpPr/>
          <p:nvPr/>
        </p:nvSpPr>
        <p:spPr>
          <a:xfrm flipH="1">
            <a:off x="8036069" y="1690688"/>
            <a:ext cx="471055" cy="1057275"/>
          </a:xfrm>
          <a:prstGeom prst="rightBracket">
            <a:avLst>
              <a:gd name="adj" fmla="val 0"/>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ar-DZ" dirty="0"/>
          </a:p>
        </p:txBody>
      </p:sp>
      <p:sp>
        <p:nvSpPr>
          <p:cNvPr id="9" name="مستطيل 8">
            <a:extLst>
              <a:ext uri="{FF2B5EF4-FFF2-40B4-BE49-F238E27FC236}">
                <a16:creationId xmlns:a16="http://schemas.microsoft.com/office/drawing/2014/main" id="{6FE6F5CA-E550-4F11-99CE-7E1004C83BBD}"/>
              </a:ext>
            </a:extLst>
          </p:cNvPr>
          <p:cNvSpPr/>
          <p:nvPr/>
        </p:nvSpPr>
        <p:spPr>
          <a:xfrm>
            <a:off x="-138545" y="3429000"/>
            <a:ext cx="12592051" cy="35433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10" name="مستطيل 9">
            <a:extLst>
              <a:ext uri="{FF2B5EF4-FFF2-40B4-BE49-F238E27FC236}">
                <a16:creationId xmlns:a16="http://schemas.microsoft.com/office/drawing/2014/main" id="{AF3EF32D-48A8-4226-ACA5-6973D6D32411}"/>
              </a:ext>
            </a:extLst>
          </p:cNvPr>
          <p:cNvSpPr/>
          <p:nvPr/>
        </p:nvSpPr>
        <p:spPr>
          <a:xfrm>
            <a:off x="-138545" y="3543301"/>
            <a:ext cx="12330545" cy="80962"/>
          </a:xfrm>
          <a:prstGeom prst="rect">
            <a:avLst/>
          </a:prstGeom>
          <a:solidFill>
            <a:srgbClr val="2B929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11" name="مستطيل 10">
            <a:extLst>
              <a:ext uri="{FF2B5EF4-FFF2-40B4-BE49-F238E27FC236}">
                <a16:creationId xmlns:a16="http://schemas.microsoft.com/office/drawing/2014/main" id="{25EB903D-1E2D-4C1A-86B5-EBEF8BFC4BAF}"/>
              </a:ext>
            </a:extLst>
          </p:cNvPr>
          <p:cNvSpPr/>
          <p:nvPr/>
        </p:nvSpPr>
        <p:spPr>
          <a:xfrm>
            <a:off x="-138546" y="3624263"/>
            <a:ext cx="12330545" cy="170497"/>
          </a:xfrm>
          <a:prstGeom prst="rect">
            <a:avLst/>
          </a:prstGeom>
          <a:solidFill>
            <a:srgbClr val="1D6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pic>
        <p:nvPicPr>
          <p:cNvPr id="14" name="صورة 13">
            <a:extLst>
              <a:ext uri="{FF2B5EF4-FFF2-40B4-BE49-F238E27FC236}">
                <a16:creationId xmlns:a16="http://schemas.microsoft.com/office/drawing/2014/main" id="{B951B4B1-AE0E-4973-8298-643A89DD8A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194" y="6108703"/>
            <a:ext cx="795275" cy="798603"/>
          </a:xfrm>
          <a:prstGeom prst="rect">
            <a:avLst/>
          </a:prstGeom>
        </p:spPr>
      </p:pic>
      <p:pic>
        <p:nvPicPr>
          <p:cNvPr id="15" name="صورة 14">
            <a:extLst>
              <a:ext uri="{FF2B5EF4-FFF2-40B4-BE49-F238E27FC236}">
                <a16:creationId xmlns:a16="http://schemas.microsoft.com/office/drawing/2014/main" id="{E9CAC1AD-8908-4B6A-AC73-F6C893AD62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813" y="4046218"/>
            <a:ext cx="1008762" cy="798603"/>
          </a:xfrm>
          <a:prstGeom prst="rect">
            <a:avLst/>
          </a:prstGeom>
        </p:spPr>
      </p:pic>
      <p:pic>
        <p:nvPicPr>
          <p:cNvPr id="16" name="صورة 15">
            <a:extLst>
              <a:ext uri="{FF2B5EF4-FFF2-40B4-BE49-F238E27FC236}">
                <a16:creationId xmlns:a16="http://schemas.microsoft.com/office/drawing/2014/main" id="{B3C39584-83F3-42ED-9CAA-66897406E29E}"/>
              </a:ext>
            </a:extLst>
          </p:cNvPr>
          <p:cNvPicPr>
            <a:picLocks noChangeAspect="1"/>
          </p:cNvPicPr>
          <p:nvPr/>
        </p:nvPicPr>
        <p:blipFill rotWithShape="1">
          <a:blip r:embed="rId6">
            <a:extLst>
              <a:ext uri="{28A0092B-C50C-407E-A947-70E740481C1C}">
                <a14:useLocalDpi xmlns:a14="http://schemas.microsoft.com/office/drawing/2010/main" val="0"/>
              </a:ext>
            </a:extLst>
          </a:blip>
          <a:srcRect l="74618" t="28888" r="-49077" b="13534"/>
          <a:stretch/>
        </p:blipFill>
        <p:spPr>
          <a:xfrm>
            <a:off x="1760757" y="3429000"/>
            <a:ext cx="1924120" cy="1474124"/>
          </a:xfrm>
          <a:prstGeom prst="flowChartConnector">
            <a:avLst/>
          </a:prstGeom>
        </p:spPr>
      </p:pic>
      <p:sp>
        <p:nvSpPr>
          <p:cNvPr id="4" name="مستطيل 3">
            <a:extLst>
              <a:ext uri="{FF2B5EF4-FFF2-40B4-BE49-F238E27FC236}">
                <a16:creationId xmlns:a16="http://schemas.microsoft.com/office/drawing/2014/main" id="{7E54DA56-C850-473A-9DDC-C0D408ED4743}"/>
              </a:ext>
            </a:extLst>
          </p:cNvPr>
          <p:cNvSpPr/>
          <p:nvPr/>
        </p:nvSpPr>
        <p:spPr>
          <a:xfrm>
            <a:off x="8507124" y="3794759"/>
            <a:ext cx="4203739" cy="3543301"/>
          </a:xfrm>
          <a:prstGeom prst="rect">
            <a:avLst/>
          </a:prstGeom>
          <a:solidFill>
            <a:srgbClr val="254C7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12" name="مربع نص 11">
            <a:extLst>
              <a:ext uri="{FF2B5EF4-FFF2-40B4-BE49-F238E27FC236}">
                <a16:creationId xmlns:a16="http://schemas.microsoft.com/office/drawing/2014/main" id="{62E0F2C3-B659-4BEE-B771-38D2D9742ACF}"/>
              </a:ext>
            </a:extLst>
          </p:cNvPr>
          <p:cNvSpPr txBox="1"/>
          <p:nvPr/>
        </p:nvSpPr>
        <p:spPr>
          <a:xfrm flipH="1">
            <a:off x="3026877" y="4089649"/>
            <a:ext cx="8920595" cy="2246769"/>
          </a:xfrm>
          <a:prstGeom prst="rect">
            <a:avLst/>
          </a:prstGeom>
          <a:noFill/>
        </p:spPr>
        <p:txBody>
          <a:bodyPr wrap="square" rtlCol="1">
            <a:spAutoFit/>
          </a:bodyPr>
          <a:lstStyle/>
          <a:p>
            <a:pPr algn="just"/>
            <a:r>
              <a:rPr lang="ar-DZ" sz="2000" b="1" dirty="0">
                <a:solidFill>
                  <a:schemeClr val="bg1"/>
                </a:solidFill>
                <a:latin typeface="RB" panose="00000800000000000000" pitchFamily="2" charset="-78"/>
                <a:cs typeface="RB" panose="00000800000000000000" pitchFamily="2" charset="-78"/>
              </a:rPr>
              <a:t>يوري غاغارين أول إنسان يسافر الى الفضاء في 12 أبريل/نسيان عام 1961 دار رائد الفضاء حول مدار الأرض بواسطة مركبة </a:t>
            </a:r>
            <a:r>
              <a:rPr lang="ar-DZ" sz="2000" b="1" dirty="0" err="1">
                <a:solidFill>
                  <a:schemeClr val="bg1"/>
                </a:solidFill>
                <a:latin typeface="RB" panose="00000800000000000000" pitchFamily="2" charset="-78"/>
                <a:cs typeface="RB" panose="00000800000000000000" pitchFamily="2" charset="-78"/>
              </a:rPr>
              <a:t>فوستوك</a:t>
            </a:r>
            <a:r>
              <a:rPr lang="ar-DZ" sz="2000" b="1" dirty="0">
                <a:solidFill>
                  <a:schemeClr val="bg1"/>
                </a:solidFill>
                <a:latin typeface="RB" panose="00000800000000000000" pitchFamily="2" charset="-78"/>
                <a:cs typeface="RB" panose="00000800000000000000" pitchFamily="2" charset="-78"/>
              </a:rPr>
              <a:t> التابعة للاتحاد السوفيتي ودامت رحلته 108 دقائق، أصبح غاغارين بعد رحلته بطلاً شعبياً في الاتحاد السوفيتي. حتى اليوم وبعد مرور أكثر من ستة عقود على رحلته التاريخية لا يزال يُحتفل بإنجاز غاغارين على نطاقٍ واسع في متاحف الفضاء الروسية حيث تُعرض العديد من سفن الفضاء والتماثيل التي تُبجّل مكانته، بجانب ذلك دفن رفاته في الكرملين في موسكو كما ويعرض جزء من مركبته الفضائية في متحف </a:t>
            </a:r>
            <a:r>
              <a:rPr lang="fr-FR" sz="2000" b="1" dirty="0">
                <a:solidFill>
                  <a:schemeClr val="bg1"/>
                </a:solidFill>
                <a:latin typeface="RB" panose="00000800000000000000" pitchFamily="2" charset="-78"/>
                <a:cs typeface="RB" panose="00000800000000000000" pitchFamily="2" charset="-78"/>
              </a:rPr>
              <a:t>RKK </a:t>
            </a:r>
            <a:r>
              <a:rPr lang="fr-FR" sz="2000" b="1" dirty="0" err="1">
                <a:solidFill>
                  <a:schemeClr val="bg1"/>
                </a:solidFill>
                <a:latin typeface="RB" panose="00000800000000000000" pitchFamily="2" charset="-78"/>
                <a:cs typeface="RB" panose="00000800000000000000" pitchFamily="2" charset="-78"/>
              </a:rPr>
              <a:t>Energiya</a:t>
            </a:r>
            <a:endParaRPr lang="en-US" sz="2000" b="1" dirty="0">
              <a:solidFill>
                <a:schemeClr val="bg1"/>
              </a:solidFill>
              <a:latin typeface="RB" panose="00000800000000000000" pitchFamily="2" charset="-78"/>
              <a:cs typeface="RB" panose="00000800000000000000" pitchFamily="2" charset="-78"/>
            </a:endParaRPr>
          </a:p>
        </p:txBody>
      </p:sp>
    </p:spTree>
    <p:extLst>
      <p:ext uri="{BB962C8B-B14F-4D97-AF65-F5344CB8AC3E}">
        <p14:creationId xmlns:p14="http://schemas.microsoft.com/office/powerpoint/2010/main" val="68046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3" presetClass="entr" presetSubtype="16" fill="hold" grpId="0" nodeType="withEffect">
                                  <p:stCondLst>
                                    <p:cond delay="30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50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70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childTnLst>
                                </p:cTn>
                              </p:par>
                              <p:par>
                                <p:cTn id="20" presetID="22" presetClass="entr" presetSubtype="2" fill="hold" grpId="0" nodeType="withEffect">
                                  <p:stCondLst>
                                    <p:cond delay="900"/>
                                  </p:stCondLst>
                                  <p:childTnLst>
                                    <p:set>
                                      <p:cBhvr>
                                        <p:cTn id="21" dur="1" fill="hold">
                                          <p:stCondLst>
                                            <p:cond delay="0"/>
                                          </p:stCondLst>
                                        </p:cTn>
                                        <p:tgtEl>
                                          <p:spTgt spid="12"/>
                                        </p:tgtEl>
                                        <p:attrNameLst>
                                          <p:attrName>style.visibility</p:attrName>
                                        </p:attrNameLst>
                                      </p:cBhvr>
                                      <p:to>
                                        <p:strVal val="visible"/>
                                      </p:to>
                                    </p:set>
                                    <p:animEffect transition="in" filter="wipe(right)">
                                      <p:cBhvr>
                                        <p:cTn id="22" dur="500"/>
                                        <p:tgtEl>
                                          <p:spTgt spid="12"/>
                                        </p:tgtEl>
                                      </p:cBhvr>
                                    </p:animEffect>
                                  </p:childTnLst>
                                </p:cTn>
                              </p:par>
                              <p:par>
                                <p:cTn id="23" presetID="23" presetClass="entr" presetSubtype="16"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childTnLst>
                                </p:cTn>
                              </p:par>
                              <p:par>
                                <p:cTn id="27" presetID="32" presetClass="emph" presetSubtype="0" repeatCount="indefinite" fill="hold" nodeType="withEffect">
                                  <p:stCondLst>
                                    <p:cond delay="800"/>
                                  </p:stCondLst>
                                  <p:childTnLst>
                                    <p:animRot by="120000">
                                      <p:cBhvr>
                                        <p:cTn id="28" dur="100" fill="hold">
                                          <p:stCondLst>
                                            <p:cond delay="0"/>
                                          </p:stCondLst>
                                        </p:cTn>
                                        <p:tgtEl>
                                          <p:spTgt spid="14"/>
                                        </p:tgtEl>
                                        <p:attrNameLst>
                                          <p:attrName>r</p:attrName>
                                        </p:attrNameLst>
                                      </p:cBhvr>
                                    </p:animRot>
                                    <p:animRot by="-240000">
                                      <p:cBhvr>
                                        <p:cTn id="29" dur="200" fill="hold">
                                          <p:stCondLst>
                                            <p:cond delay="200"/>
                                          </p:stCondLst>
                                        </p:cTn>
                                        <p:tgtEl>
                                          <p:spTgt spid="14"/>
                                        </p:tgtEl>
                                        <p:attrNameLst>
                                          <p:attrName>r</p:attrName>
                                        </p:attrNameLst>
                                      </p:cBhvr>
                                    </p:animRot>
                                    <p:animRot by="240000">
                                      <p:cBhvr>
                                        <p:cTn id="30" dur="200" fill="hold">
                                          <p:stCondLst>
                                            <p:cond delay="400"/>
                                          </p:stCondLst>
                                        </p:cTn>
                                        <p:tgtEl>
                                          <p:spTgt spid="14"/>
                                        </p:tgtEl>
                                        <p:attrNameLst>
                                          <p:attrName>r</p:attrName>
                                        </p:attrNameLst>
                                      </p:cBhvr>
                                    </p:animRot>
                                    <p:animRot by="-240000">
                                      <p:cBhvr>
                                        <p:cTn id="31" dur="200" fill="hold">
                                          <p:stCondLst>
                                            <p:cond delay="600"/>
                                          </p:stCondLst>
                                        </p:cTn>
                                        <p:tgtEl>
                                          <p:spTgt spid="14"/>
                                        </p:tgtEl>
                                        <p:attrNameLst>
                                          <p:attrName>r</p:attrName>
                                        </p:attrNameLst>
                                      </p:cBhvr>
                                    </p:animRot>
                                    <p:animRot by="120000">
                                      <p:cBhvr>
                                        <p:cTn id="32" dur="200" fill="hold">
                                          <p:stCondLst>
                                            <p:cond delay="800"/>
                                          </p:stCondLst>
                                        </p:cTn>
                                        <p:tgtEl>
                                          <p:spTgt spid="14"/>
                                        </p:tgtEl>
                                        <p:attrNameLst>
                                          <p:attrName>r</p:attrName>
                                        </p:attrNameLst>
                                      </p:cBhvr>
                                    </p:animRot>
                                  </p:childTnLst>
                                </p:cTn>
                              </p:par>
                              <p:par>
                                <p:cTn id="33" presetID="23" presetClass="entr" presetSubtype="16"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childTnLst>
                                </p:cTn>
                              </p:par>
                              <p:par>
                                <p:cTn id="41" presetID="32" presetClass="emph" presetSubtype="0" repeatCount="indefinite" fill="hold" nodeType="withEffect">
                                  <p:stCondLst>
                                    <p:cond delay="800"/>
                                  </p:stCondLst>
                                  <p:childTnLst>
                                    <p:animRot by="120000">
                                      <p:cBhvr>
                                        <p:cTn id="42" dur="100" fill="hold">
                                          <p:stCondLst>
                                            <p:cond delay="0"/>
                                          </p:stCondLst>
                                        </p:cTn>
                                        <p:tgtEl>
                                          <p:spTgt spid="15"/>
                                        </p:tgtEl>
                                        <p:attrNameLst>
                                          <p:attrName>r</p:attrName>
                                        </p:attrNameLst>
                                      </p:cBhvr>
                                    </p:animRot>
                                    <p:animRot by="-240000">
                                      <p:cBhvr>
                                        <p:cTn id="43" dur="200" fill="hold">
                                          <p:stCondLst>
                                            <p:cond delay="200"/>
                                          </p:stCondLst>
                                        </p:cTn>
                                        <p:tgtEl>
                                          <p:spTgt spid="15"/>
                                        </p:tgtEl>
                                        <p:attrNameLst>
                                          <p:attrName>r</p:attrName>
                                        </p:attrNameLst>
                                      </p:cBhvr>
                                    </p:animRot>
                                    <p:animRot by="240000">
                                      <p:cBhvr>
                                        <p:cTn id="44" dur="200" fill="hold">
                                          <p:stCondLst>
                                            <p:cond delay="400"/>
                                          </p:stCondLst>
                                        </p:cTn>
                                        <p:tgtEl>
                                          <p:spTgt spid="15"/>
                                        </p:tgtEl>
                                        <p:attrNameLst>
                                          <p:attrName>r</p:attrName>
                                        </p:attrNameLst>
                                      </p:cBhvr>
                                    </p:animRot>
                                    <p:animRot by="-240000">
                                      <p:cBhvr>
                                        <p:cTn id="45" dur="200" fill="hold">
                                          <p:stCondLst>
                                            <p:cond delay="600"/>
                                          </p:stCondLst>
                                        </p:cTn>
                                        <p:tgtEl>
                                          <p:spTgt spid="15"/>
                                        </p:tgtEl>
                                        <p:attrNameLst>
                                          <p:attrName>r</p:attrName>
                                        </p:attrNameLst>
                                      </p:cBhvr>
                                    </p:animRot>
                                    <p:animRot by="120000">
                                      <p:cBhvr>
                                        <p:cTn id="46" dur="200" fill="hold">
                                          <p:stCondLst>
                                            <p:cond delay="800"/>
                                          </p:stCondLst>
                                        </p:cTn>
                                        <p:tgtEl>
                                          <p:spTgt spid="15"/>
                                        </p:tgtEl>
                                        <p:attrNameLst>
                                          <p:attrName>r</p:attrName>
                                        </p:attrNameLst>
                                      </p:cBhvr>
                                    </p:animRot>
                                  </p:childTnLst>
                                </p:cTn>
                              </p:par>
                              <p:par>
                                <p:cTn id="47" presetID="32" presetClass="emph" presetSubtype="0" repeatCount="indefinite" fill="hold" nodeType="withEffect">
                                  <p:stCondLst>
                                    <p:cond delay="800"/>
                                  </p:stCondLst>
                                  <p:childTnLst>
                                    <p:animRot by="120000">
                                      <p:cBhvr>
                                        <p:cTn id="48" dur="100" fill="hold">
                                          <p:stCondLst>
                                            <p:cond delay="0"/>
                                          </p:stCondLst>
                                        </p:cTn>
                                        <p:tgtEl>
                                          <p:spTgt spid="16"/>
                                        </p:tgtEl>
                                        <p:attrNameLst>
                                          <p:attrName>r</p:attrName>
                                        </p:attrNameLst>
                                      </p:cBhvr>
                                    </p:animRot>
                                    <p:animRot by="-240000">
                                      <p:cBhvr>
                                        <p:cTn id="49" dur="200" fill="hold">
                                          <p:stCondLst>
                                            <p:cond delay="200"/>
                                          </p:stCondLst>
                                        </p:cTn>
                                        <p:tgtEl>
                                          <p:spTgt spid="16"/>
                                        </p:tgtEl>
                                        <p:attrNameLst>
                                          <p:attrName>r</p:attrName>
                                        </p:attrNameLst>
                                      </p:cBhvr>
                                    </p:animRot>
                                    <p:animRot by="240000">
                                      <p:cBhvr>
                                        <p:cTn id="50" dur="200" fill="hold">
                                          <p:stCondLst>
                                            <p:cond delay="400"/>
                                          </p:stCondLst>
                                        </p:cTn>
                                        <p:tgtEl>
                                          <p:spTgt spid="16"/>
                                        </p:tgtEl>
                                        <p:attrNameLst>
                                          <p:attrName>r</p:attrName>
                                        </p:attrNameLst>
                                      </p:cBhvr>
                                    </p:animRot>
                                    <p:animRot by="-240000">
                                      <p:cBhvr>
                                        <p:cTn id="51" dur="200" fill="hold">
                                          <p:stCondLst>
                                            <p:cond delay="600"/>
                                          </p:stCondLst>
                                        </p:cTn>
                                        <p:tgtEl>
                                          <p:spTgt spid="16"/>
                                        </p:tgtEl>
                                        <p:attrNameLst>
                                          <p:attrName>r</p:attrName>
                                        </p:attrNameLst>
                                      </p:cBhvr>
                                    </p:animRot>
                                    <p:animRot by="120000">
                                      <p:cBhvr>
                                        <p:cTn id="52"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1" name="صورة 10">
            <a:extLst>
              <a:ext uri="{FF2B5EF4-FFF2-40B4-BE49-F238E27FC236}">
                <a16:creationId xmlns:a16="http://schemas.microsoft.com/office/drawing/2014/main" id="{4449F98B-1D22-4318-883C-041B5F3FAA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902" y="1918483"/>
            <a:ext cx="3574473" cy="3574473"/>
          </a:xfrm>
          <a:prstGeom prst="rect">
            <a:avLst/>
          </a:prstGeom>
        </p:spPr>
      </p:pic>
      <p:grpSp>
        <p:nvGrpSpPr>
          <p:cNvPr id="15" name="مجموعة 14">
            <a:extLst>
              <a:ext uri="{FF2B5EF4-FFF2-40B4-BE49-F238E27FC236}">
                <a16:creationId xmlns:a16="http://schemas.microsoft.com/office/drawing/2014/main" id="{ECF0D089-83E3-472D-B13A-54E612C22E37}"/>
              </a:ext>
            </a:extLst>
          </p:cNvPr>
          <p:cNvGrpSpPr/>
          <p:nvPr/>
        </p:nvGrpSpPr>
        <p:grpSpPr>
          <a:xfrm>
            <a:off x="-536851" y="693889"/>
            <a:ext cx="7129149" cy="6023659"/>
            <a:chOff x="1471305" y="539582"/>
            <a:chExt cx="7129149" cy="6023659"/>
          </a:xfrm>
        </p:grpSpPr>
        <p:sp>
          <p:nvSpPr>
            <p:cNvPr id="14" name="مخطط انسيابي: رابط 13">
              <a:extLst>
                <a:ext uri="{FF2B5EF4-FFF2-40B4-BE49-F238E27FC236}">
                  <a16:creationId xmlns:a16="http://schemas.microsoft.com/office/drawing/2014/main" id="{29DC90DD-F26B-4EF8-ACCD-932D7BA1FD29}"/>
                </a:ext>
              </a:extLst>
            </p:cNvPr>
            <p:cNvSpPr/>
            <p:nvPr/>
          </p:nvSpPr>
          <p:spPr>
            <a:xfrm>
              <a:off x="1471305" y="539582"/>
              <a:ext cx="6148696" cy="6023659"/>
            </a:xfrm>
            <a:prstGeom prst="flowChartConnector">
              <a:avLst/>
            </a:prstGeom>
            <a:no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dirty="0"/>
            </a:p>
          </p:txBody>
        </p:sp>
        <p:pic>
          <p:nvPicPr>
            <p:cNvPr id="13" name="صورة 12">
              <a:extLst>
                <a:ext uri="{FF2B5EF4-FFF2-40B4-BE49-F238E27FC236}">
                  <a16:creationId xmlns:a16="http://schemas.microsoft.com/office/drawing/2014/main" id="{2579B5E8-3752-47AB-84D1-B7D3B83CA3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804906">
              <a:off x="6639547" y="2765188"/>
              <a:ext cx="1960907" cy="1960907"/>
            </a:xfrm>
            <a:prstGeom prst="rect">
              <a:avLst/>
            </a:prstGeom>
            <a:ln>
              <a:noFill/>
            </a:ln>
          </p:spPr>
        </p:pic>
      </p:grpSp>
      <p:sp>
        <p:nvSpPr>
          <p:cNvPr id="17" name="مستطيل 16">
            <a:extLst>
              <a:ext uri="{FF2B5EF4-FFF2-40B4-BE49-F238E27FC236}">
                <a16:creationId xmlns:a16="http://schemas.microsoft.com/office/drawing/2014/main" id="{767472E4-188C-4D1D-9BFA-1639FC3CFB13}"/>
              </a:ext>
            </a:extLst>
          </p:cNvPr>
          <p:cNvSpPr/>
          <p:nvPr/>
        </p:nvSpPr>
        <p:spPr>
          <a:xfrm rot="19223274">
            <a:off x="-1136627" y="70453"/>
            <a:ext cx="3172690" cy="945105"/>
          </a:xfrm>
          <a:prstGeom prst="rect">
            <a:avLst/>
          </a:prstGeom>
          <a:solidFill>
            <a:srgbClr val="FF8D2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16" name="مستطيل 15">
            <a:extLst>
              <a:ext uri="{FF2B5EF4-FFF2-40B4-BE49-F238E27FC236}">
                <a16:creationId xmlns:a16="http://schemas.microsoft.com/office/drawing/2014/main" id="{1017930D-B0A1-4616-8EB2-37039595CE33}"/>
              </a:ext>
            </a:extLst>
          </p:cNvPr>
          <p:cNvSpPr/>
          <p:nvPr/>
        </p:nvSpPr>
        <p:spPr>
          <a:xfrm rot="19223274">
            <a:off x="-1397884" y="-147261"/>
            <a:ext cx="3172690" cy="945105"/>
          </a:xfrm>
          <a:prstGeom prst="rect">
            <a:avLst/>
          </a:prstGeom>
          <a:solidFill>
            <a:srgbClr val="FFD2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19" name="مستطيل 18">
            <a:extLst>
              <a:ext uri="{FF2B5EF4-FFF2-40B4-BE49-F238E27FC236}">
                <a16:creationId xmlns:a16="http://schemas.microsoft.com/office/drawing/2014/main" id="{85E91A8E-07DF-42EE-9BEA-0147BF5FA135}"/>
              </a:ext>
            </a:extLst>
          </p:cNvPr>
          <p:cNvSpPr/>
          <p:nvPr/>
        </p:nvSpPr>
        <p:spPr>
          <a:xfrm rot="8192297">
            <a:off x="9847104" y="5970910"/>
            <a:ext cx="3172690" cy="945105"/>
          </a:xfrm>
          <a:prstGeom prst="rect">
            <a:avLst/>
          </a:prstGeom>
          <a:solidFill>
            <a:srgbClr val="FFD20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18" name="مستطيل 17">
            <a:extLst>
              <a:ext uri="{FF2B5EF4-FFF2-40B4-BE49-F238E27FC236}">
                <a16:creationId xmlns:a16="http://schemas.microsoft.com/office/drawing/2014/main" id="{4BF2B21F-8EA3-47CB-B708-8A98AE64A90D}"/>
              </a:ext>
            </a:extLst>
          </p:cNvPr>
          <p:cNvSpPr/>
          <p:nvPr/>
        </p:nvSpPr>
        <p:spPr>
          <a:xfrm rot="8192297">
            <a:off x="10108361" y="6188624"/>
            <a:ext cx="3172690" cy="945105"/>
          </a:xfrm>
          <a:prstGeom prst="rect">
            <a:avLst/>
          </a:prstGeom>
          <a:solidFill>
            <a:srgbClr val="FF8D2F"/>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20" name="مربع نص 19">
            <a:extLst>
              <a:ext uri="{FF2B5EF4-FFF2-40B4-BE49-F238E27FC236}">
                <a16:creationId xmlns:a16="http://schemas.microsoft.com/office/drawing/2014/main" id="{45A6E167-CA66-4E62-AE7E-832FB0428E5B}"/>
              </a:ext>
            </a:extLst>
          </p:cNvPr>
          <p:cNvSpPr txBox="1"/>
          <p:nvPr/>
        </p:nvSpPr>
        <p:spPr>
          <a:xfrm>
            <a:off x="6148656" y="1754531"/>
            <a:ext cx="5787703" cy="923330"/>
          </a:xfrm>
          <a:prstGeom prst="rect">
            <a:avLst/>
          </a:prstGeom>
          <a:noFill/>
        </p:spPr>
        <p:txBody>
          <a:bodyPr wrap="square" rtlCol="1">
            <a:spAutoFit/>
          </a:bodyPr>
          <a:lstStyle/>
          <a:p>
            <a:pPr algn="just"/>
            <a:r>
              <a:rPr lang="ar-DZ" dirty="0">
                <a:solidFill>
                  <a:schemeClr val="tx2">
                    <a:lumMod val="50000"/>
                  </a:schemeClr>
                </a:solidFill>
                <a:latin typeface="RB" panose="00000800000000000000" pitchFamily="2" charset="-78"/>
                <a:cs typeface="RB" panose="00000800000000000000" pitchFamily="2" charset="-78"/>
              </a:rPr>
              <a:t>في 12 أبريل/نيسان </a:t>
            </a:r>
            <a:r>
              <a:rPr lang="ar-DZ" dirty="0">
                <a:solidFill>
                  <a:srgbClr val="0076A3"/>
                </a:solidFill>
                <a:latin typeface="RB" panose="00000800000000000000" pitchFamily="2" charset="-78"/>
                <a:cs typeface="RB" panose="00000800000000000000" pitchFamily="2" charset="-78"/>
              </a:rPr>
              <a:t>1961</a:t>
            </a:r>
            <a:r>
              <a:rPr lang="ar-DZ" dirty="0">
                <a:solidFill>
                  <a:srgbClr val="00BDF2"/>
                </a:solidFill>
                <a:latin typeface="RB" panose="00000800000000000000" pitchFamily="2" charset="-78"/>
                <a:cs typeface="RB" panose="00000800000000000000" pitchFamily="2" charset="-78"/>
              </a:rPr>
              <a:t> </a:t>
            </a:r>
            <a:r>
              <a:rPr lang="ar-DZ" dirty="0">
                <a:solidFill>
                  <a:schemeClr val="tx2">
                    <a:lumMod val="50000"/>
                  </a:schemeClr>
                </a:solidFill>
                <a:latin typeface="RB" panose="00000800000000000000" pitchFamily="2" charset="-78"/>
                <a:cs typeface="RB" panose="00000800000000000000" pitchFamily="2" charset="-78"/>
              </a:rPr>
              <a:t>عند الساعة </a:t>
            </a:r>
            <a:r>
              <a:rPr lang="ar-DZ" dirty="0">
                <a:solidFill>
                  <a:srgbClr val="0076A3"/>
                </a:solidFill>
                <a:latin typeface="RB" panose="00000800000000000000" pitchFamily="2" charset="-78"/>
                <a:cs typeface="RB" panose="00000800000000000000" pitchFamily="2" charset="-78"/>
              </a:rPr>
              <a:t>9:07</a:t>
            </a:r>
            <a:r>
              <a:rPr lang="ar-DZ" dirty="0">
                <a:solidFill>
                  <a:schemeClr val="tx2">
                    <a:lumMod val="50000"/>
                  </a:schemeClr>
                </a:solidFill>
                <a:latin typeface="RB" panose="00000800000000000000" pitchFamily="2" charset="-78"/>
                <a:cs typeface="RB" panose="00000800000000000000" pitchFamily="2" charset="-78"/>
              </a:rPr>
              <a:t> صباحًا بتوقيت موسكو، انطلقت مركبة </a:t>
            </a:r>
            <a:r>
              <a:rPr lang="ar-DZ" dirty="0" err="1">
                <a:solidFill>
                  <a:schemeClr val="tx2">
                    <a:lumMod val="50000"/>
                  </a:schemeClr>
                </a:solidFill>
                <a:latin typeface="RB" panose="00000800000000000000" pitchFamily="2" charset="-78"/>
                <a:cs typeface="RB" panose="00000800000000000000" pitchFamily="2" charset="-78"/>
              </a:rPr>
              <a:t>فوستوك</a:t>
            </a:r>
            <a:r>
              <a:rPr lang="ar-DZ" dirty="0">
                <a:solidFill>
                  <a:schemeClr val="tx2">
                    <a:lumMod val="50000"/>
                  </a:schemeClr>
                </a:solidFill>
                <a:latin typeface="RB" panose="00000800000000000000" pitchFamily="2" charset="-78"/>
                <a:cs typeface="RB" panose="00000800000000000000" pitchFamily="2" charset="-78"/>
              </a:rPr>
              <a:t> 1 الفضائية من موقع الإطلاق السوفيتي، و وصلت لخارج الغلاف الجوي </a:t>
            </a:r>
            <a:r>
              <a:rPr lang="ar-DZ" dirty="0" err="1">
                <a:solidFill>
                  <a:schemeClr val="tx2">
                    <a:lumMod val="50000"/>
                  </a:schemeClr>
                </a:solidFill>
                <a:latin typeface="RB" panose="00000800000000000000" pitchFamily="2" charset="-78"/>
                <a:cs typeface="RB" panose="00000800000000000000" pitchFamily="2" charset="-78"/>
              </a:rPr>
              <a:t>للارض</a:t>
            </a:r>
            <a:r>
              <a:rPr lang="ar-DZ" dirty="0">
                <a:solidFill>
                  <a:schemeClr val="tx2">
                    <a:lumMod val="50000"/>
                  </a:schemeClr>
                </a:solidFill>
                <a:latin typeface="RB" panose="00000800000000000000" pitchFamily="2" charset="-78"/>
                <a:cs typeface="RB" panose="00000800000000000000" pitchFamily="2" charset="-78"/>
              </a:rPr>
              <a:t> </a:t>
            </a:r>
          </a:p>
        </p:txBody>
      </p:sp>
      <p:sp>
        <p:nvSpPr>
          <p:cNvPr id="21" name="مربع نص 20">
            <a:extLst>
              <a:ext uri="{FF2B5EF4-FFF2-40B4-BE49-F238E27FC236}">
                <a16:creationId xmlns:a16="http://schemas.microsoft.com/office/drawing/2014/main" id="{305405CF-466B-4749-818C-AF78E79C4C17}"/>
              </a:ext>
            </a:extLst>
          </p:cNvPr>
          <p:cNvSpPr txBox="1"/>
          <p:nvPr/>
        </p:nvSpPr>
        <p:spPr>
          <a:xfrm>
            <a:off x="6213895" y="2513908"/>
            <a:ext cx="5787703" cy="2616101"/>
          </a:xfrm>
          <a:prstGeom prst="rect">
            <a:avLst/>
          </a:prstGeom>
          <a:noFill/>
        </p:spPr>
        <p:txBody>
          <a:bodyPr wrap="square" rtlCol="1">
            <a:spAutoFit/>
          </a:bodyPr>
          <a:lstStyle/>
          <a:p>
            <a:pPr algn="just"/>
            <a:endParaRPr lang="ar-DZ" dirty="0">
              <a:solidFill>
                <a:schemeClr val="tx2">
                  <a:lumMod val="50000"/>
                </a:schemeClr>
              </a:solidFill>
              <a:latin typeface="RB" panose="00000800000000000000" pitchFamily="2" charset="-78"/>
              <a:cs typeface="RB" panose="00000800000000000000" pitchFamily="2" charset="-78"/>
            </a:endParaRPr>
          </a:p>
          <a:p>
            <a:pPr algn="just"/>
            <a:r>
              <a:rPr lang="ar-DZ" dirty="0">
                <a:solidFill>
                  <a:schemeClr val="tx2">
                    <a:lumMod val="50000"/>
                  </a:schemeClr>
                </a:solidFill>
                <a:latin typeface="RB" panose="00000800000000000000" pitchFamily="2" charset="-78"/>
                <a:cs typeface="RB" panose="00000800000000000000" pitchFamily="2" charset="-78"/>
              </a:rPr>
              <a:t> خلال </a:t>
            </a:r>
            <a:r>
              <a:rPr lang="ar-DZ" dirty="0">
                <a:solidFill>
                  <a:srgbClr val="0076A3"/>
                </a:solidFill>
                <a:latin typeface="RB" panose="00000800000000000000" pitchFamily="2" charset="-78"/>
                <a:cs typeface="RB" panose="00000800000000000000" pitchFamily="2" charset="-78"/>
              </a:rPr>
              <a:t>108</a:t>
            </a:r>
            <a:r>
              <a:rPr lang="ar-DZ" dirty="0">
                <a:solidFill>
                  <a:schemeClr val="tx2">
                    <a:lumMod val="50000"/>
                  </a:schemeClr>
                </a:solidFill>
                <a:latin typeface="RB" panose="00000800000000000000" pitchFamily="2" charset="-78"/>
                <a:cs typeface="RB" panose="00000800000000000000" pitchFamily="2" charset="-78"/>
              </a:rPr>
              <a:t> دقيقة، </a:t>
            </a:r>
            <a:r>
              <a:rPr lang="ar-DZ" sz="2000" dirty="0">
                <a:solidFill>
                  <a:schemeClr val="tx2">
                    <a:lumMod val="50000"/>
                  </a:schemeClr>
                </a:solidFill>
                <a:latin typeface="RB" panose="00000800000000000000" pitchFamily="2" charset="-78"/>
                <a:cs typeface="RB" panose="00000800000000000000" pitchFamily="2" charset="-78"/>
              </a:rPr>
              <a:t>دارت</a:t>
            </a:r>
            <a:r>
              <a:rPr lang="ar-DZ" dirty="0">
                <a:solidFill>
                  <a:schemeClr val="tx2">
                    <a:lumMod val="50000"/>
                  </a:schemeClr>
                </a:solidFill>
                <a:latin typeface="RB" panose="00000800000000000000" pitchFamily="2" charset="-78"/>
                <a:cs typeface="RB" panose="00000800000000000000" pitchFamily="2" charset="-78"/>
              </a:rPr>
              <a:t> </a:t>
            </a:r>
            <a:r>
              <a:rPr lang="ar-DZ" dirty="0" err="1">
                <a:solidFill>
                  <a:schemeClr val="tx2">
                    <a:lumMod val="50000"/>
                  </a:schemeClr>
                </a:solidFill>
                <a:latin typeface="RB" panose="00000800000000000000" pitchFamily="2" charset="-78"/>
                <a:cs typeface="RB" panose="00000800000000000000" pitchFamily="2" charset="-78"/>
              </a:rPr>
              <a:t>فوستوك</a:t>
            </a:r>
            <a:r>
              <a:rPr lang="ar-DZ" dirty="0">
                <a:solidFill>
                  <a:schemeClr val="tx2">
                    <a:lumMod val="50000"/>
                  </a:schemeClr>
                </a:solidFill>
                <a:latin typeface="RB" panose="00000800000000000000" pitchFamily="2" charset="-78"/>
                <a:cs typeface="RB" panose="00000800000000000000" pitchFamily="2" charset="-78"/>
              </a:rPr>
              <a:t> حول الأرض مرة واحدة، ووصل أقصى ارتفاع لها إلى </a:t>
            </a:r>
            <a:r>
              <a:rPr lang="ar-DZ" dirty="0">
                <a:solidFill>
                  <a:srgbClr val="0076A3"/>
                </a:solidFill>
                <a:latin typeface="RB" panose="00000800000000000000" pitchFamily="2" charset="-78"/>
                <a:cs typeface="RB" panose="00000800000000000000" pitchFamily="2" charset="-78"/>
              </a:rPr>
              <a:t>203 </a:t>
            </a:r>
            <a:r>
              <a:rPr lang="ar-DZ" dirty="0">
                <a:solidFill>
                  <a:schemeClr val="tx2">
                    <a:lumMod val="50000"/>
                  </a:schemeClr>
                </a:solidFill>
                <a:latin typeface="RB" panose="00000800000000000000" pitchFamily="2" charset="-78"/>
                <a:cs typeface="RB" panose="00000800000000000000" pitchFamily="2" charset="-78"/>
              </a:rPr>
              <a:t>ميل </a:t>
            </a:r>
            <a:r>
              <a:rPr lang="ar-DZ" dirty="0">
                <a:solidFill>
                  <a:srgbClr val="0076A3"/>
                </a:solidFill>
                <a:latin typeface="RB" panose="00000800000000000000" pitchFamily="2" charset="-78"/>
                <a:cs typeface="RB" panose="00000800000000000000" pitchFamily="2" charset="-78"/>
              </a:rPr>
              <a:t>(327 كم)، </a:t>
            </a:r>
            <a:r>
              <a:rPr lang="ar-DZ" dirty="0">
                <a:solidFill>
                  <a:schemeClr val="tx2">
                    <a:lumMod val="50000"/>
                  </a:schemeClr>
                </a:solidFill>
                <a:latin typeface="RB" panose="00000800000000000000" pitchFamily="2" charset="-78"/>
                <a:cs typeface="RB" panose="00000800000000000000" pitchFamily="2" charset="-78"/>
              </a:rPr>
              <a:t>كانت المركبة الفضائية تحمل إمدادات تعمل لمدة 10 أيام في حالة تعطل المحركات والتزم غاغارين بالانتظار حتى تضعف شدة المدار طبيعياً، لكن الإمدادات لم تكن ضرورية لأن غاغارين عاد إلى الغلاف الجوي للأرض ونجح في الحفاظ على وعيه رغم مواجهته لقوى تصل إلى ثمانية أضعاف قوة الجاذبية أثناء نزوله.</a:t>
            </a:r>
          </a:p>
        </p:txBody>
      </p:sp>
    </p:spTree>
    <p:extLst>
      <p:ext uri="{BB962C8B-B14F-4D97-AF65-F5344CB8AC3E}">
        <p14:creationId xmlns:p14="http://schemas.microsoft.com/office/powerpoint/2010/main" val="1658143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8" presetClass="emph" presetSubtype="0" repeatCount="indefinite" fill="hold" nodeType="withEffect">
                                  <p:stCondLst>
                                    <p:cond delay="0"/>
                                  </p:stCondLst>
                                  <p:childTnLst>
                                    <p:animRot by="-21600000">
                                      <p:cBhvr>
                                        <p:cTn id="14" dur="500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D6269"/>
        </a:solidFill>
        <a:effectLst/>
      </p:bgPr>
    </p:bg>
    <p:spTree>
      <p:nvGrpSpPr>
        <p:cNvPr id="1" name=""/>
        <p:cNvGrpSpPr/>
        <p:nvPr/>
      </p:nvGrpSpPr>
      <p:grpSpPr>
        <a:xfrm>
          <a:off x="0" y="0"/>
          <a:ext cx="0" cy="0"/>
          <a:chOff x="0" y="0"/>
          <a:chExt cx="0" cy="0"/>
        </a:xfrm>
      </p:grpSpPr>
      <p:sp>
        <p:nvSpPr>
          <p:cNvPr id="6" name="مربع نص 5">
            <a:extLst>
              <a:ext uri="{FF2B5EF4-FFF2-40B4-BE49-F238E27FC236}">
                <a16:creationId xmlns:a16="http://schemas.microsoft.com/office/drawing/2014/main" id="{CD4712DF-ED04-4988-973B-3AFE39496FBF}"/>
              </a:ext>
            </a:extLst>
          </p:cNvPr>
          <p:cNvSpPr txBox="1"/>
          <p:nvPr/>
        </p:nvSpPr>
        <p:spPr>
          <a:xfrm flipH="1">
            <a:off x="7814829" y="1771650"/>
            <a:ext cx="3629891" cy="830997"/>
          </a:xfrm>
          <a:prstGeom prst="rect">
            <a:avLst/>
          </a:prstGeom>
          <a:noFill/>
        </p:spPr>
        <p:txBody>
          <a:bodyPr wrap="square" rtlCol="1">
            <a:spAutoFit/>
          </a:bodyPr>
          <a:lstStyle/>
          <a:p>
            <a:r>
              <a:rPr lang="ar-DZ" sz="4800" b="1" dirty="0">
                <a:solidFill>
                  <a:srgbClr val="FFD200"/>
                </a:solidFill>
                <a:latin typeface="RB" panose="00000800000000000000" pitchFamily="2" charset="-78"/>
                <a:cs typeface="RB" panose="00000800000000000000" pitchFamily="2" charset="-78"/>
              </a:rPr>
              <a:t>يوري غاغارين</a:t>
            </a:r>
            <a:endParaRPr lang="en-US" sz="4800" b="1" dirty="0">
              <a:solidFill>
                <a:srgbClr val="FFD200"/>
              </a:solidFill>
              <a:latin typeface="RB" panose="00000800000000000000" pitchFamily="2" charset="-78"/>
              <a:cs typeface="RB" panose="00000800000000000000" pitchFamily="2" charset="-78"/>
            </a:endParaRPr>
          </a:p>
        </p:txBody>
      </p:sp>
      <p:sp>
        <p:nvSpPr>
          <p:cNvPr id="7" name="قوس متوسط أيمن 6">
            <a:extLst>
              <a:ext uri="{FF2B5EF4-FFF2-40B4-BE49-F238E27FC236}">
                <a16:creationId xmlns:a16="http://schemas.microsoft.com/office/drawing/2014/main" id="{C2CBFC92-57A1-44E3-A986-3656240151A7}"/>
              </a:ext>
            </a:extLst>
          </p:cNvPr>
          <p:cNvSpPr/>
          <p:nvPr/>
        </p:nvSpPr>
        <p:spPr>
          <a:xfrm>
            <a:off x="11069781" y="1690688"/>
            <a:ext cx="471055" cy="1057275"/>
          </a:xfrm>
          <a:prstGeom prst="rightBracket">
            <a:avLst>
              <a:gd name="adj" fmla="val 0"/>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ar-DZ"/>
          </a:p>
        </p:txBody>
      </p:sp>
      <p:sp>
        <p:nvSpPr>
          <p:cNvPr id="8" name="قوس متوسط أيمن 7">
            <a:extLst>
              <a:ext uri="{FF2B5EF4-FFF2-40B4-BE49-F238E27FC236}">
                <a16:creationId xmlns:a16="http://schemas.microsoft.com/office/drawing/2014/main" id="{C8739EB2-46CC-4E54-8BE3-557A68DB158C}"/>
              </a:ext>
            </a:extLst>
          </p:cNvPr>
          <p:cNvSpPr/>
          <p:nvPr/>
        </p:nvSpPr>
        <p:spPr>
          <a:xfrm flipH="1">
            <a:off x="8036069" y="1690688"/>
            <a:ext cx="471055" cy="1057275"/>
          </a:xfrm>
          <a:prstGeom prst="rightBracket">
            <a:avLst>
              <a:gd name="adj" fmla="val 0"/>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ar-DZ" dirty="0"/>
          </a:p>
        </p:txBody>
      </p:sp>
      <p:sp>
        <p:nvSpPr>
          <p:cNvPr id="9" name="مستطيل 8">
            <a:extLst>
              <a:ext uri="{FF2B5EF4-FFF2-40B4-BE49-F238E27FC236}">
                <a16:creationId xmlns:a16="http://schemas.microsoft.com/office/drawing/2014/main" id="{6FE6F5CA-E550-4F11-99CE-7E1004C83BBD}"/>
              </a:ext>
            </a:extLst>
          </p:cNvPr>
          <p:cNvSpPr/>
          <p:nvPr/>
        </p:nvSpPr>
        <p:spPr>
          <a:xfrm>
            <a:off x="-138545" y="3429000"/>
            <a:ext cx="12592051" cy="35433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pic>
        <p:nvPicPr>
          <p:cNvPr id="19" name="صورة 18">
            <a:extLst>
              <a:ext uri="{FF2B5EF4-FFF2-40B4-BE49-F238E27FC236}">
                <a16:creationId xmlns:a16="http://schemas.microsoft.com/office/drawing/2014/main" id="{5F206745-E96D-4F9B-9886-B97F7CDB0B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495" y="-400050"/>
            <a:ext cx="13163010" cy="20609035"/>
          </a:xfrm>
          <a:prstGeom prst="rect">
            <a:avLst/>
          </a:prstGeom>
        </p:spPr>
      </p:pic>
      <p:sp>
        <p:nvSpPr>
          <p:cNvPr id="10" name="مستطيل 9">
            <a:extLst>
              <a:ext uri="{FF2B5EF4-FFF2-40B4-BE49-F238E27FC236}">
                <a16:creationId xmlns:a16="http://schemas.microsoft.com/office/drawing/2014/main" id="{AF3EF32D-48A8-4226-ACA5-6973D6D32411}"/>
              </a:ext>
            </a:extLst>
          </p:cNvPr>
          <p:cNvSpPr/>
          <p:nvPr/>
        </p:nvSpPr>
        <p:spPr>
          <a:xfrm>
            <a:off x="-138545" y="3543301"/>
            <a:ext cx="12330545" cy="80962"/>
          </a:xfrm>
          <a:prstGeom prst="rect">
            <a:avLst/>
          </a:prstGeom>
          <a:solidFill>
            <a:srgbClr val="2B929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11" name="مستطيل 10">
            <a:extLst>
              <a:ext uri="{FF2B5EF4-FFF2-40B4-BE49-F238E27FC236}">
                <a16:creationId xmlns:a16="http://schemas.microsoft.com/office/drawing/2014/main" id="{25EB903D-1E2D-4C1A-86B5-EBEF8BFC4BAF}"/>
              </a:ext>
            </a:extLst>
          </p:cNvPr>
          <p:cNvSpPr/>
          <p:nvPr/>
        </p:nvSpPr>
        <p:spPr>
          <a:xfrm>
            <a:off x="-138546" y="3624263"/>
            <a:ext cx="12330545" cy="170497"/>
          </a:xfrm>
          <a:prstGeom prst="rect">
            <a:avLst/>
          </a:prstGeom>
          <a:solidFill>
            <a:srgbClr val="1D6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pic>
        <p:nvPicPr>
          <p:cNvPr id="3" name="صورة 2">
            <a:extLst>
              <a:ext uri="{FF2B5EF4-FFF2-40B4-BE49-F238E27FC236}">
                <a16:creationId xmlns:a16="http://schemas.microsoft.com/office/drawing/2014/main" id="{F43FDD8F-5152-4A08-A478-09B0AF3E6626}"/>
              </a:ext>
            </a:extLst>
          </p:cNvPr>
          <p:cNvPicPr>
            <a:picLocks noChangeAspect="1"/>
          </p:cNvPicPr>
          <p:nvPr/>
        </p:nvPicPr>
        <p:blipFill rotWithShape="1">
          <a:blip r:embed="rId3">
            <a:extLst>
              <a:ext uri="{28A0092B-C50C-407E-A947-70E740481C1C}">
                <a14:useLocalDpi xmlns:a14="http://schemas.microsoft.com/office/drawing/2010/main" val="0"/>
              </a:ext>
            </a:extLst>
          </a:blip>
          <a:srcRect t="25828" b="26797"/>
          <a:stretch/>
        </p:blipFill>
        <p:spPr>
          <a:xfrm>
            <a:off x="-226444" y="-400050"/>
            <a:ext cx="12506339" cy="3941966"/>
          </a:xfrm>
          <a:prstGeom prst="rect">
            <a:avLst/>
          </a:prstGeom>
        </p:spPr>
      </p:pic>
      <p:pic>
        <p:nvPicPr>
          <p:cNvPr id="18" name="صورة 17">
            <a:extLst>
              <a:ext uri="{FF2B5EF4-FFF2-40B4-BE49-F238E27FC236}">
                <a16:creationId xmlns:a16="http://schemas.microsoft.com/office/drawing/2014/main" id="{CF39B59F-A97E-4B13-BAE8-033A7688DD54}"/>
              </a:ext>
            </a:extLst>
          </p:cNvPr>
          <p:cNvPicPr>
            <a:picLocks noChangeAspect="1"/>
          </p:cNvPicPr>
          <p:nvPr/>
        </p:nvPicPr>
        <p:blipFill rotWithShape="1">
          <a:blip r:embed="rId4">
            <a:extLst>
              <a:ext uri="{28A0092B-C50C-407E-A947-70E740481C1C}">
                <a14:useLocalDpi xmlns:a14="http://schemas.microsoft.com/office/drawing/2010/main" val="0"/>
              </a:ext>
            </a:extLst>
          </a:blip>
          <a:srcRect b="57338"/>
          <a:stretch/>
        </p:blipFill>
        <p:spPr>
          <a:xfrm>
            <a:off x="-460972" y="3797846"/>
            <a:ext cx="12592051" cy="4029076"/>
          </a:xfrm>
          <a:prstGeom prst="rect">
            <a:avLst/>
          </a:prstGeom>
        </p:spPr>
      </p:pic>
      <p:pic>
        <p:nvPicPr>
          <p:cNvPr id="20" name="صورة 19">
            <a:extLst>
              <a:ext uri="{FF2B5EF4-FFF2-40B4-BE49-F238E27FC236}">
                <a16:creationId xmlns:a16="http://schemas.microsoft.com/office/drawing/2014/main" id="{70C31D23-5974-421B-8B0B-A9CDAEBAF5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2273" y="6282286"/>
            <a:ext cx="795275" cy="798603"/>
          </a:xfrm>
          <a:prstGeom prst="rect">
            <a:avLst/>
          </a:prstGeom>
        </p:spPr>
      </p:pic>
      <p:pic>
        <p:nvPicPr>
          <p:cNvPr id="21" name="صورة 20">
            <a:extLst>
              <a:ext uri="{FF2B5EF4-FFF2-40B4-BE49-F238E27FC236}">
                <a16:creationId xmlns:a16="http://schemas.microsoft.com/office/drawing/2014/main" id="{CAE75823-DE19-4784-B6BD-C99F89763C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892" y="4219801"/>
            <a:ext cx="1008762" cy="798603"/>
          </a:xfrm>
          <a:prstGeom prst="rect">
            <a:avLst/>
          </a:prstGeom>
        </p:spPr>
      </p:pic>
      <p:pic>
        <p:nvPicPr>
          <p:cNvPr id="22" name="صورة 21">
            <a:extLst>
              <a:ext uri="{FF2B5EF4-FFF2-40B4-BE49-F238E27FC236}">
                <a16:creationId xmlns:a16="http://schemas.microsoft.com/office/drawing/2014/main" id="{D1B9C28E-5488-446C-A430-F9056AFF20DE}"/>
              </a:ext>
            </a:extLst>
          </p:cNvPr>
          <p:cNvPicPr>
            <a:picLocks noChangeAspect="1"/>
          </p:cNvPicPr>
          <p:nvPr/>
        </p:nvPicPr>
        <p:blipFill rotWithShape="1">
          <a:blip r:embed="rId7">
            <a:extLst>
              <a:ext uri="{28A0092B-C50C-407E-A947-70E740481C1C}">
                <a14:useLocalDpi xmlns:a14="http://schemas.microsoft.com/office/drawing/2010/main" val="0"/>
              </a:ext>
            </a:extLst>
          </a:blip>
          <a:srcRect l="74618" t="28888" r="-49077" b="13534"/>
          <a:stretch/>
        </p:blipFill>
        <p:spPr>
          <a:xfrm>
            <a:off x="1699836" y="3602583"/>
            <a:ext cx="1924120" cy="1474124"/>
          </a:xfrm>
          <a:prstGeom prst="flowChartConnector">
            <a:avLst/>
          </a:prstGeom>
        </p:spPr>
      </p:pic>
      <p:sp>
        <p:nvSpPr>
          <p:cNvPr id="23" name="مستطيل 22">
            <a:extLst>
              <a:ext uri="{FF2B5EF4-FFF2-40B4-BE49-F238E27FC236}">
                <a16:creationId xmlns:a16="http://schemas.microsoft.com/office/drawing/2014/main" id="{37EFD2DD-AA89-4C0B-8C89-B07691AE0925}"/>
              </a:ext>
            </a:extLst>
          </p:cNvPr>
          <p:cNvSpPr/>
          <p:nvPr/>
        </p:nvSpPr>
        <p:spPr>
          <a:xfrm>
            <a:off x="8446203" y="3968342"/>
            <a:ext cx="4203739" cy="3543301"/>
          </a:xfrm>
          <a:prstGeom prst="rect">
            <a:avLst/>
          </a:prstGeom>
          <a:solidFill>
            <a:srgbClr val="254C7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12" name="مربع نص 11">
            <a:extLst>
              <a:ext uri="{FF2B5EF4-FFF2-40B4-BE49-F238E27FC236}">
                <a16:creationId xmlns:a16="http://schemas.microsoft.com/office/drawing/2014/main" id="{62E0F2C3-B659-4BEE-B771-38D2D9742ACF}"/>
              </a:ext>
            </a:extLst>
          </p:cNvPr>
          <p:cNvSpPr txBox="1"/>
          <p:nvPr/>
        </p:nvSpPr>
        <p:spPr>
          <a:xfrm flipH="1">
            <a:off x="2964773" y="3875722"/>
            <a:ext cx="9077536" cy="2923877"/>
          </a:xfrm>
          <a:prstGeom prst="rect">
            <a:avLst/>
          </a:prstGeom>
          <a:noFill/>
        </p:spPr>
        <p:txBody>
          <a:bodyPr wrap="square" rtlCol="1">
            <a:spAutoFit/>
          </a:bodyPr>
          <a:lstStyle/>
          <a:p>
            <a:pPr algn="just"/>
            <a:r>
              <a:rPr lang="ar-DZ" sz="2400" b="1" dirty="0">
                <a:solidFill>
                  <a:schemeClr val="bg1"/>
                </a:solidFill>
                <a:latin typeface="RB" panose="00000800000000000000" pitchFamily="2" charset="-78"/>
                <a:cs typeface="RB" panose="00000800000000000000" pitchFamily="2" charset="-78"/>
              </a:rPr>
              <a:t>أول رحلة مأهولة هبطت على سطح القمر</a:t>
            </a:r>
          </a:p>
          <a:p>
            <a:pPr algn="just"/>
            <a:r>
              <a:rPr lang="ar-DZ" sz="2000" b="1" dirty="0">
                <a:solidFill>
                  <a:schemeClr val="bg1"/>
                </a:solidFill>
                <a:latin typeface="RB" panose="00000800000000000000" pitchFamily="2" charset="-78"/>
                <a:cs typeface="RB" panose="00000800000000000000" pitchFamily="2" charset="-78"/>
              </a:rPr>
              <a:t> كانت رحلة أبولو 11 بالإنجليزيّة: </a:t>
            </a:r>
            <a:r>
              <a:rPr lang="fr-FR" sz="2000" b="1" dirty="0">
                <a:solidFill>
                  <a:schemeClr val="bg1"/>
                </a:solidFill>
                <a:latin typeface="RB" panose="00000800000000000000" pitchFamily="2" charset="-78"/>
                <a:cs typeface="RB" panose="00000800000000000000" pitchFamily="2" charset="-78"/>
              </a:rPr>
              <a:t>Apollo 11</a:t>
            </a:r>
            <a:r>
              <a:rPr lang="ar-DZ" sz="2000" b="1" dirty="0">
                <a:solidFill>
                  <a:schemeClr val="bg1"/>
                </a:solidFill>
                <a:latin typeface="RB" panose="00000800000000000000" pitchFamily="2" charset="-78"/>
                <a:cs typeface="RB" panose="00000800000000000000" pitchFamily="2" charset="-78"/>
              </a:rPr>
              <a:t> أول رحلة مأهولة هبطت على سطح القمر، فقد انطلقت المركبة الفضائيّة مع ثلاثة من رواد الفضاء، وهم: نيل </a:t>
            </a:r>
            <a:r>
              <a:rPr lang="ar-DZ" sz="2000" b="1" dirty="0" err="1">
                <a:solidFill>
                  <a:schemeClr val="bg1"/>
                </a:solidFill>
                <a:latin typeface="RB" panose="00000800000000000000" pitchFamily="2" charset="-78"/>
                <a:cs typeface="RB" panose="00000800000000000000" pitchFamily="2" charset="-78"/>
              </a:rPr>
              <a:t>أرمسترونغ</a:t>
            </a:r>
            <a:r>
              <a:rPr lang="ar-DZ" sz="2000" b="1" dirty="0">
                <a:solidFill>
                  <a:schemeClr val="bg1"/>
                </a:solidFill>
                <a:latin typeface="RB" panose="00000800000000000000" pitchFamily="2" charset="-78"/>
                <a:cs typeface="RB" panose="00000800000000000000" pitchFamily="2" charset="-78"/>
              </a:rPr>
              <a:t>، وبوز </a:t>
            </a:r>
            <a:r>
              <a:rPr lang="ar-DZ" sz="2000" b="1" dirty="0" err="1">
                <a:solidFill>
                  <a:schemeClr val="bg1"/>
                </a:solidFill>
                <a:latin typeface="RB" panose="00000800000000000000" pitchFamily="2" charset="-78"/>
                <a:cs typeface="RB" panose="00000800000000000000" pitchFamily="2" charset="-78"/>
              </a:rPr>
              <a:t>ألدرين</a:t>
            </a:r>
            <a:r>
              <a:rPr lang="ar-DZ" sz="2000" b="1" dirty="0">
                <a:solidFill>
                  <a:schemeClr val="bg1"/>
                </a:solidFill>
                <a:latin typeface="RB" panose="00000800000000000000" pitchFamily="2" charset="-78"/>
                <a:cs typeface="RB" panose="00000800000000000000" pitchFamily="2" charset="-78"/>
              </a:rPr>
              <a:t>، ومايكل </a:t>
            </a:r>
            <a:r>
              <a:rPr lang="ar-DZ" sz="2000" b="1" dirty="0" err="1">
                <a:solidFill>
                  <a:schemeClr val="bg1"/>
                </a:solidFill>
                <a:latin typeface="RB" panose="00000800000000000000" pitchFamily="2" charset="-78"/>
                <a:cs typeface="RB" panose="00000800000000000000" pitchFamily="2" charset="-78"/>
              </a:rPr>
              <a:t>كولينز</a:t>
            </a:r>
            <a:r>
              <a:rPr lang="ar-DZ" sz="2000" b="1" dirty="0">
                <a:solidFill>
                  <a:schemeClr val="bg1"/>
                </a:solidFill>
                <a:latin typeface="RB" panose="00000800000000000000" pitchFamily="2" charset="-78"/>
                <a:cs typeface="RB" panose="00000800000000000000" pitchFamily="2" charset="-78"/>
              </a:rPr>
              <a:t> في السادس عشر من شهر تموز عام 1969م، وفي صباح اليوم العشرين من شهر تموز، انتقل </a:t>
            </a:r>
            <a:r>
              <a:rPr lang="ar-DZ" sz="2000" b="1" dirty="0" err="1">
                <a:solidFill>
                  <a:schemeClr val="bg1"/>
                </a:solidFill>
                <a:latin typeface="RB" panose="00000800000000000000" pitchFamily="2" charset="-78"/>
                <a:cs typeface="RB" panose="00000800000000000000" pitchFamily="2" charset="-78"/>
              </a:rPr>
              <a:t>أرمسترونغ</a:t>
            </a:r>
            <a:r>
              <a:rPr lang="ar-DZ" sz="2000" b="1" dirty="0">
                <a:solidFill>
                  <a:schemeClr val="bg1"/>
                </a:solidFill>
                <a:latin typeface="RB" panose="00000800000000000000" pitchFamily="2" charset="-78"/>
                <a:cs typeface="RB" panose="00000800000000000000" pitchFamily="2" charset="-78"/>
              </a:rPr>
              <a:t> </a:t>
            </a:r>
            <a:r>
              <a:rPr lang="ar-DZ" sz="2000" b="1" dirty="0" err="1">
                <a:solidFill>
                  <a:schemeClr val="bg1"/>
                </a:solidFill>
                <a:latin typeface="RB" panose="00000800000000000000" pitchFamily="2" charset="-78"/>
                <a:cs typeface="RB" panose="00000800000000000000" pitchFamily="2" charset="-78"/>
              </a:rPr>
              <a:t>وألدرين</a:t>
            </a:r>
            <a:r>
              <a:rPr lang="ar-DZ" sz="2000" b="1" dirty="0">
                <a:solidFill>
                  <a:schemeClr val="bg1"/>
                </a:solidFill>
                <a:latin typeface="RB" panose="00000800000000000000" pitchFamily="2" charset="-78"/>
                <a:cs typeface="RB" panose="00000800000000000000" pitchFamily="2" charset="-78"/>
              </a:rPr>
              <a:t> من وحدة القيادة المسماة "كولومبيا" إلى الوحدة القمريّة من خلال نفق بينهما، وانفصلت وحدة القيادة عن الوحدة القمريّة، وهبطت الوحدة على سطح القمر، ثمّ خرج نيل </a:t>
            </a:r>
            <a:r>
              <a:rPr lang="ar-DZ" sz="2000" b="1" dirty="0" err="1">
                <a:solidFill>
                  <a:schemeClr val="bg1"/>
                </a:solidFill>
                <a:latin typeface="RB" panose="00000800000000000000" pitchFamily="2" charset="-78"/>
                <a:cs typeface="RB" panose="00000800000000000000" pitchFamily="2" charset="-78"/>
              </a:rPr>
              <a:t>أرمسترونغ</a:t>
            </a:r>
            <a:r>
              <a:rPr lang="ar-DZ" sz="2000" b="1" dirty="0">
                <a:solidFill>
                  <a:schemeClr val="bg1"/>
                </a:solidFill>
                <a:latin typeface="RB" panose="00000800000000000000" pitchFamily="2" charset="-78"/>
                <a:cs typeface="RB" panose="00000800000000000000" pitchFamily="2" charset="-78"/>
              </a:rPr>
              <a:t> ليكون أول شخص هبط على سطح القمر، ومن ثمّ تبعه </a:t>
            </a:r>
            <a:r>
              <a:rPr lang="ar-DZ" sz="2000" b="1" dirty="0" err="1">
                <a:solidFill>
                  <a:schemeClr val="bg1"/>
                </a:solidFill>
                <a:latin typeface="RB" panose="00000800000000000000" pitchFamily="2" charset="-78"/>
                <a:cs typeface="RB" panose="00000800000000000000" pitchFamily="2" charset="-78"/>
              </a:rPr>
              <a:t>ألدرين</a:t>
            </a:r>
            <a:r>
              <a:rPr lang="ar-DZ" sz="2000" b="1" dirty="0">
                <a:solidFill>
                  <a:schemeClr val="bg1"/>
                </a:solidFill>
                <a:latin typeface="RB" panose="00000800000000000000" pitchFamily="2" charset="-78"/>
                <a:cs typeface="RB" panose="00000800000000000000" pitchFamily="2" charset="-78"/>
              </a:rPr>
              <a:t> بعد حوالي 20 دقيقة، وقد قاموا بأخذ حوالي 23 كيلوغراماً من عينات الصخور والتربة، هذا عدا عن التقاط العديد من الصور الفوتوغرافيّة.</a:t>
            </a:r>
            <a:endParaRPr lang="en-US" sz="2000" b="1" dirty="0">
              <a:solidFill>
                <a:schemeClr val="bg1"/>
              </a:solidFill>
              <a:latin typeface="RB" panose="00000800000000000000" pitchFamily="2" charset="-78"/>
              <a:cs typeface="RB" panose="00000800000000000000" pitchFamily="2" charset="-78"/>
            </a:endParaRPr>
          </a:p>
        </p:txBody>
      </p:sp>
    </p:spTree>
    <p:extLst>
      <p:ext uri="{BB962C8B-B14F-4D97-AF65-F5344CB8AC3E}">
        <p14:creationId xmlns:p14="http://schemas.microsoft.com/office/powerpoint/2010/main" val="28551849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3" presetClass="entr" presetSubtype="16"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p:cTn id="10" dur="500" fill="hold"/>
                                        <p:tgtEl>
                                          <p:spTgt spid="20"/>
                                        </p:tgtEl>
                                        <p:attrNameLst>
                                          <p:attrName>ppt_w</p:attrName>
                                        </p:attrNameLst>
                                      </p:cBhvr>
                                      <p:tavLst>
                                        <p:tav tm="0">
                                          <p:val>
                                            <p:fltVal val="0"/>
                                          </p:val>
                                        </p:tav>
                                        <p:tav tm="100000">
                                          <p:val>
                                            <p:strVal val="#ppt_w"/>
                                          </p:val>
                                        </p:tav>
                                      </p:tavLst>
                                    </p:anim>
                                    <p:anim calcmode="lin" valueType="num">
                                      <p:cBhvr>
                                        <p:cTn id="11" dur="500" fill="hold"/>
                                        <p:tgtEl>
                                          <p:spTgt spid="20"/>
                                        </p:tgtEl>
                                        <p:attrNameLst>
                                          <p:attrName>ppt_h</p:attrName>
                                        </p:attrNameLst>
                                      </p:cBhvr>
                                      <p:tavLst>
                                        <p:tav tm="0">
                                          <p:val>
                                            <p:fltVal val="0"/>
                                          </p:val>
                                        </p:tav>
                                        <p:tav tm="100000">
                                          <p:val>
                                            <p:strVal val="#ppt_h"/>
                                          </p:val>
                                        </p:tav>
                                      </p:tavLst>
                                    </p:anim>
                                  </p:childTnLst>
                                </p:cTn>
                              </p:par>
                              <p:par>
                                <p:cTn id="12" presetID="32" presetClass="emph" presetSubtype="0" repeatCount="indefinite" fill="hold" nodeType="withEffect">
                                  <p:stCondLst>
                                    <p:cond delay="800"/>
                                  </p:stCondLst>
                                  <p:childTnLst>
                                    <p:animRot by="120000">
                                      <p:cBhvr>
                                        <p:cTn id="13" dur="100" fill="hold">
                                          <p:stCondLst>
                                            <p:cond delay="0"/>
                                          </p:stCondLst>
                                        </p:cTn>
                                        <p:tgtEl>
                                          <p:spTgt spid="20"/>
                                        </p:tgtEl>
                                        <p:attrNameLst>
                                          <p:attrName>r</p:attrName>
                                        </p:attrNameLst>
                                      </p:cBhvr>
                                    </p:animRot>
                                    <p:animRot by="-240000">
                                      <p:cBhvr>
                                        <p:cTn id="14" dur="200" fill="hold">
                                          <p:stCondLst>
                                            <p:cond delay="200"/>
                                          </p:stCondLst>
                                        </p:cTn>
                                        <p:tgtEl>
                                          <p:spTgt spid="20"/>
                                        </p:tgtEl>
                                        <p:attrNameLst>
                                          <p:attrName>r</p:attrName>
                                        </p:attrNameLst>
                                      </p:cBhvr>
                                    </p:animRot>
                                    <p:animRot by="240000">
                                      <p:cBhvr>
                                        <p:cTn id="15" dur="200" fill="hold">
                                          <p:stCondLst>
                                            <p:cond delay="400"/>
                                          </p:stCondLst>
                                        </p:cTn>
                                        <p:tgtEl>
                                          <p:spTgt spid="20"/>
                                        </p:tgtEl>
                                        <p:attrNameLst>
                                          <p:attrName>r</p:attrName>
                                        </p:attrNameLst>
                                      </p:cBhvr>
                                    </p:animRot>
                                    <p:animRot by="-240000">
                                      <p:cBhvr>
                                        <p:cTn id="16" dur="200" fill="hold">
                                          <p:stCondLst>
                                            <p:cond delay="600"/>
                                          </p:stCondLst>
                                        </p:cTn>
                                        <p:tgtEl>
                                          <p:spTgt spid="20"/>
                                        </p:tgtEl>
                                        <p:attrNameLst>
                                          <p:attrName>r</p:attrName>
                                        </p:attrNameLst>
                                      </p:cBhvr>
                                    </p:animRot>
                                    <p:animRot by="120000">
                                      <p:cBhvr>
                                        <p:cTn id="17" dur="200" fill="hold">
                                          <p:stCondLst>
                                            <p:cond delay="800"/>
                                          </p:stCondLst>
                                        </p:cTn>
                                        <p:tgtEl>
                                          <p:spTgt spid="20"/>
                                        </p:tgtEl>
                                        <p:attrNameLst>
                                          <p:attrName>r</p:attrName>
                                        </p:attrNameLst>
                                      </p:cBhvr>
                                    </p:animRot>
                                  </p:childTnLst>
                                </p:cTn>
                              </p:par>
                              <p:par>
                                <p:cTn id="18" presetID="23" presetClass="entr" presetSubtype="16"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fltVal val="0"/>
                                          </p:val>
                                        </p:tav>
                                        <p:tav tm="100000">
                                          <p:val>
                                            <p:strVal val="#ppt_w"/>
                                          </p:val>
                                        </p:tav>
                                      </p:tavLst>
                                    </p:anim>
                                    <p:anim calcmode="lin" valueType="num">
                                      <p:cBhvr>
                                        <p:cTn id="21" dur="500" fill="hold"/>
                                        <p:tgtEl>
                                          <p:spTgt spid="21"/>
                                        </p:tgtEl>
                                        <p:attrNameLst>
                                          <p:attrName>ppt_h</p:attrName>
                                        </p:attrNameLst>
                                      </p:cBhvr>
                                      <p:tavLst>
                                        <p:tav tm="0">
                                          <p:val>
                                            <p:fltVal val="0"/>
                                          </p:val>
                                        </p:tav>
                                        <p:tav tm="100000">
                                          <p:val>
                                            <p:strVal val="#ppt_h"/>
                                          </p:val>
                                        </p:tav>
                                      </p:tavLst>
                                    </p:anim>
                                  </p:childTnLst>
                                </p:cTn>
                              </p:par>
                              <p:par>
                                <p:cTn id="22" presetID="23" presetClass="entr" presetSubtype="16"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childTnLst>
                                </p:cTn>
                              </p:par>
                              <p:par>
                                <p:cTn id="26" presetID="32" presetClass="emph" presetSubtype="0" repeatCount="indefinite" fill="hold" nodeType="withEffect">
                                  <p:stCondLst>
                                    <p:cond delay="800"/>
                                  </p:stCondLst>
                                  <p:childTnLst>
                                    <p:animRot by="120000">
                                      <p:cBhvr>
                                        <p:cTn id="27" dur="100" fill="hold">
                                          <p:stCondLst>
                                            <p:cond delay="0"/>
                                          </p:stCondLst>
                                        </p:cTn>
                                        <p:tgtEl>
                                          <p:spTgt spid="21"/>
                                        </p:tgtEl>
                                        <p:attrNameLst>
                                          <p:attrName>r</p:attrName>
                                        </p:attrNameLst>
                                      </p:cBhvr>
                                    </p:animRot>
                                    <p:animRot by="-240000">
                                      <p:cBhvr>
                                        <p:cTn id="28" dur="200" fill="hold">
                                          <p:stCondLst>
                                            <p:cond delay="200"/>
                                          </p:stCondLst>
                                        </p:cTn>
                                        <p:tgtEl>
                                          <p:spTgt spid="21"/>
                                        </p:tgtEl>
                                        <p:attrNameLst>
                                          <p:attrName>r</p:attrName>
                                        </p:attrNameLst>
                                      </p:cBhvr>
                                    </p:animRot>
                                    <p:animRot by="240000">
                                      <p:cBhvr>
                                        <p:cTn id="29" dur="200" fill="hold">
                                          <p:stCondLst>
                                            <p:cond delay="400"/>
                                          </p:stCondLst>
                                        </p:cTn>
                                        <p:tgtEl>
                                          <p:spTgt spid="21"/>
                                        </p:tgtEl>
                                        <p:attrNameLst>
                                          <p:attrName>r</p:attrName>
                                        </p:attrNameLst>
                                      </p:cBhvr>
                                    </p:animRot>
                                    <p:animRot by="-240000">
                                      <p:cBhvr>
                                        <p:cTn id="30" dur="200" fill="hold">
                                          <p:stCondLst>
                                            <p:cond delay="600"/>
                                          </p:stCondLst>
                                        </p:cTn>
                                        <p:tgtEl>
                                          <p:spTgt spid="21"/>
                                        </p:tgtEl>
                                        <p:attrNameLst>
                                          <p:attrName>r</p:attrName>
                                        </p:attrNameLst>
                                      </p:cBhvr>
                                    </p:animRot>
                                    <p:animRot by="120000">
                                      <p:cBhvr>
                                        <p:cTn id="31" dur="200" fill="hold">
                                          <p:stCondLst>
                                            <p:cond delay="800"/>
                                          </p:stCondLst>
                                        </p:cTn>
                                        <p:tgtEl>
                                          <p:spTgt spid="21"/>
                                        </p:tgtEl>
                                        <p:attrNameLst>
                                          <p:attrName>r</p:attrName>
                                        </p:attrNameLst>
                                      </p:cBhvr>
                                    </p:animRot>
                                  </p:childTnLst>
                                </p:cTn>
                              </p:par>
                              <p:par>
                                <p:cTn id="32" presetID="32" presetClass="emph" presetSubtype="0" repeatCount="indefinite" fill="hold" nodeType="withEffect">
                                  <p:stCondLst>
                                    <p:cond delay="800"/>
                                  </p:stCondLst>
                                  <p:childTnLst>
                                    <p:animRot by="120000">
                                      <p:cBhvr>
                                        <p:cTn id="33" dur="100" fill="hold">
                                          <p:stCondLst>
                                            <p:cond delay="0"/>
                                          </p:stCondLst>
                                        </p:cTn>
                                        <p:tgtEl>
                                          <p:spTgt spid="22"/>
                                        </p:tgtEl>
                                        <p:attrNameLst>
                                          <p:attrName>r</p:attrName>
                                        </p:attrNameLst>
                                      </p:cBhvr>
                                    </p:animRot>
                                    <p:animRot by="-240000">
                                      <p:cBhvr>
                                        <p:cTn id="34" dur="200" fill="hold">
                                          <p:stCondLst>
                                            <p:cond delay="200"/>
                                          </p:stCondLst>
                                        </p:cTn>
                                        <p:tgtEl>
                                          <p:spTgt spid="22"/>
                                        </p:tgtEl>
                                        <p:attrNameLst>
                                          <p:attrName>r</p:attrName>
                                        </p:attrNameLst>
                                      </p:cBhvr>
                                    </p:animRot>
                                    <p:animRot by="240000">
                                      <p:cBhvr>
                                        <p:cTn id="35" dur="200" fill="hold">
                                          <p:stCondLst>
                                            <p:cond delay="400"/>
                                          </p:stCondLst>
                                        </p:cTn>
                                        <p:tgtEl>
                                          <p:spTgt spid="22"/>
                                        </p:tgtEl>
                                        <p:attrNameLst>
                                          <p:attrName>r</p:attrName>
                                        </p:attrNameLst>
                                      </p:cBhvr>
                                    </p:animRot>
                                    <p:animRot by="-240000">
                                      <p:cBhvr>
                                        <p:cTn id="36" dur="200" fill="hold">
                                          <p:stCondLst>
                                            <p:cond delay="600"/>
                                          </p:stCondLst>
                                        </p:cTn>
                                        <p:tgtEl>
                                          <p:spTgt spid="22"/>
                                        </p:tgtEl>
                                        <p:attrNameLst>
                                          <p:attrName>r</p:attrName>
                                        </p:attrNameLst>
                                      </p:cBhvr>
                                    </p:animRot>
                                    <p:animRot by="120000">
                                      <p:cBhvr>
                                        <p:cTn id="37" dur="200" fill="hold">
                                          <p:stCondLst>
                                            <p:cond delay="800"/>
                                          </p:stCondLst>
                                        </p:cTn>
                                        <p:tgtEl>
                                          <p:spTgt spid="22"/>
                                        </p:tgtEl>
                                        <p:attrNameLst>
                                          <p:attrName>r</p:attrName>
                                        </p:attrNameLst>
                                      </p:cBhvr>
                                    </p:animRot>
                                  </p:childTnLst>
                                </p:cTn>
                              </p:par>
                              <p:par>
                                <p:cTn id="38" presetID="23" presetClass="entr" presetSubtype="16" fill="hold" grpId="0" nodeType="withEffect">
                                  <p:stCondLst>
                                    <p:cond delay="30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childTnLst>
                                </p:cTn>
                              </p:par>
                              <p:par>
                                <p:cTn id="42" presetID="23" presetClass="entr" presetSubtype="16" fill="hold" grpId="0" nodeType="withEffect">
                                  <p:stCondLst>
                                    <p:cond delay="500"/>
                                  </p:stCondLst>
                                  <p:childTnLst>
                                    <p:set>
                                      <p:cBhvr>
                                        <p:cTn id="43" dur="1" fill="hold">
                                          <p:stCondLst>
                                            <p:cond delay="0"/>
                                          </p:stCondLst>
                                        </p:cTn>
                                        <p:tgtEl>
                                          <p:spTgt spid="6"/>
                                        </p:tgtEl>
                                        <p:attrNameLst>
                                          <p:attrName>style.visibility</p:attrName>
                                        </p:attrNameLst>
                                      </p:cBhvr>
                                      <p:to>
                                        <p:strVal val="visible"/>
                                      </p:to>
                                    </p:set>
                                    <p:anim calcmode="lin" valueType="num">
                                      <p:cBhvr>
                                        <p:cTn id="44" dur="500" fill="hold"/>
                                        <p:tgtEl>
                                          <p:spTgt spid="6"/>
                                        </p:tgtEl>
                                        <p:attrNameLst>
                                          <p:attrName>ppt_w</p:attrName>
                                        </p:attrNameLst>
                                      </p:cBhvr>
                                      <p:tavLst>
                                        <p:tav tm="0">
                                          <p:val>
                                            <p:fltVal val="0"/>
                                          </p:val>
                                        </p:tav>
                                        <p:tav tm="100000">
                                          <p:val>
                                            <p:strVal val="#ppt_w"/>
                                          </p:val>
                                        </p:tav>
                                      </p:tavLst>
                                    </p:anim>
                                    <p:anim calcmode="lin" valueType="num">
                                      <p:cBhvr>
                                        <p:cTn id="45" dur="500" fill="hold"/>
                                        <p:tgtEl>
                                          <p:spTgt spid="6"/>
                                        </p:tgtEl>
                                        <p:attrNameLst>
                                          <p:attrName>ppt_h</p:attrName>
                                        </p:attrNameLst>
                                      </p:cBhvr>
                                      <p:tavLst>
                                        <p:tav tm="0">
                                          <p:val>
                                            <p:fltVal val="0"/>
                                          </p:val>
                                        </p:tav>
                                        <p:tav tm="100000">
                                          <p:val>
                                            <p:strVal val="#ppt_h"/>
                                          </p:val>
                                        </p:tav>
                                      </p:tavLst>
                                    </p:anim>
                                  </p:childTnLst>
                                </p:cTn>
                              </p:par>
                              <p:par>
                                <p:cTn id="46" presetID="23" presetClass="entr" presetSubtype="16" fill="hold" grpId="0" nodeType="withEffect">
                                  <p:stCondLst>
                                    <p:cond delay="700"/>
                                  </p:stCondLst>
                                  <p:childTnLst>
                                    <p:set>
                                      <p:cBhvr>
                                        <p:cTn id="47" dur="1" fill="hold">
                                          <p:stCondLst>
                                            <p:cond delay="0"/>
                                          </p:stCondLst>
                                        </p:cTn>
                                        <p:tgtEl>
                                          <p:spTgt spid="8"/>
                                        </p:tgtEl>
                                        <p:attrNameLst>
                                          <p:attrName>style.visibility</p:attrName>
                                        </p:attrNameLst>
                                      </p:cBhvr>
                                      <p:to>
                                        <p:strVal val="visible"/>
                                      </p:to>
                                    </p:set>
                                    <p:anim calcmode="lin" valueType="num">
                                      <p:cBhvr>
                                        <p:cTn id="48" dur="500" fill="hold"/>
                                        <p:tgtEl>
                                          <p:spTgt spid="8"/>
                                        </p:tgtEl>
                                        <p:attrNameLst>
                                          <p:attrName>ppt_w</p:attrName>
                                        </p:attrNameLst>
                                      </p:cBhvr>
                                      <p:tavLst>
                                        <p:tav tm="0">
                                          <p:val>
                                            <p:fltVal val="0"/>
                                          </p:val>
                                        </p:tav>
                                        <p:tav tm="100000">
                                          <p:val>
                                            <p:strVal val="#ppt_w"/>
                                          </p:val>
                                        </p:tav>
                                      </p:tavLst>
                                    </p:anim>
                                    <p:anim calcmode="lin" valueType="num">
                                      <p:cBhvr>
                                        <p:cTn id="49"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nodeType="clickEffect">
                                  <p:stCondLst>
                                    <p:cond delay="0"/>
                                  </p:stCondLst>
                                  <p:childTnLst>
                                    <p:set>
                                      <p:cBhvr>
                                        <p:cTn id="53" dur="1" fill="hold">
                                          <p:stCondLst>
                                            <p:cond delay="0"/>
                                          </p:stCondLst>
                                        </p:cTn>
                                        <p:tgtEl>
                                          <p:spTgt spid="3"/>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64" presetClass="path" presetSubtype="0" fill="hold" nodeType="clickEffect">
                                  <p:stCondLst>
                                    <p:cond delay="0"/>
                                  </p:stCondLst>
                                  <p:childTnLst>
                                    <p:animMotion origin="layout" path="M -3.95833E-6 -2.96296E-6 L 0.01381 -1.9081 " pathEditMode="relative" rAng="0" ptsTypes="AA">
                                      <p:cBhvr>
                                        <p:cTn id="57" dur="20000" fill="hold"/>
                                        <p:tgtEl>
                                          <p:spTgt spid="19"/>
                                        </p:tgtEl>
                                        <p:attrNameLst>
                                          <p:attrName>ppt_x</p:attrName>
                                          <p:attrName>ppt_y</p:attrName>
                                        </p:attrNameLst>
                                      </p:cBhvr>
                                      <p:rCtr x="690" y="-954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9281CF94-2A93-478B-BD9D-61CD2F03D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4714" y="2360716"/>
            <a:ext cx="2483056" cy="2483056"/>
          </a:xfrm>
          <a:prstGeom prst="rect">
            <a:avLst/>
          </a:prstGeom>
        </p:spPr>
      </p:pic>
      <p:grpSp>
        <p:nvGrpSpPr>
          <p:cNvPr id="11" name="مجموعة 10">
            <a:extLst>
              <a:ext uri="{FF2B5EF4-FFF2-40B4-BE49-F238E27FC236}">
                <a16:creationId xmlns:a16="http://schemas.microsoft.com/office/drawing/2014/main" id="{F857EC14-0486-4EFF-8233-4065BF006D1C}"/>
              </a:ext>
            </a:extLst>
          </p:cNvPr>
          <p:cNvGrpSpPr/>
          <p:nvPr/>
        </p:nvGrpSpPr>
        <p:grpSpPr>
          <a:xfrm>
            <a:off x="825892" y="704850"/>
            <a:ext cx="5820451" cy="5562600"/>
            <a:chOff x="825892" y="704850"/>
            <a:chExt cx="5820451" cy="5562600"/>
          </a:xfrm>
        </p:grpSpPr>
        <p:sp>
          <p:nvSpPr>
            <p:cNvPr id="10" name="شكل بيضاوي 9">
              <a:extLst>
                <a:ext uri="{FF2B5EF4-FFF2-40B4-BE49-F238E27FC236}">
                  <a16:creationId xmlns:a16="http://schemas.microsoft.com/office/drawing/2014/main" id="{AEE8164E-A542-422B-93D0-66CECFA1E4A6}"/>
                </a:ext>
              </a:extLst>
            </p:cNvPr>
            <p:cNvSpPr/>
            <p:nvPr/>
          </p:nvSpPr>
          <p:spPr>
            <a:xfrm>
              <a:off x="825892" y="704850"/>
              <a:ext cx="5562600" cy="5562600"/>
            </a:xfrm>
            <a:prstGeom prst="ellipse">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dirty="0"/>
            </a:p>
          </p:txBody>
        </p:sp>
        <p:pic>
          <p:nvPicPr>
            <p:cNvPr id="9" name="صورة 8">
              <a:extLst>
                <a:ext uri="{FF2B5EF4-FFF2-40B4-BE49-F238E27FC236}">
                  <a16:creationId xmlns:a16="http://schemas.microsoft.com/office/drawing/2014/main" id="{8C62C984-E0E7-40E1-A756-338DFBFA1A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324" y="1865076"/>
              <a:ext cx="1005019" cy="991279"/>
            </a:xfrm>
            <a:prstGeom prst="rect">
              <a:avLst/>
            </a:prstGeom>
            <a:ln>
              <a:solidFill>
                <a:schemeClr val="bg1">
                  <a:lumMod val="95000"/>
                </a:schemeClr>
              </a:solidFill>
            </a:ln>
          </p:spPr>
        </p:pic>
      </p:grpSp>
      <p:grpSp>
        <p:nvGrpSpPr>
          <p:cNvPr id="14" name="مجموعة 13">
            <a:extLst>
              <a:ext uri="{FF2B5EF4-FFF2-40B4-BE49-F238E27FC236}">
                <a16:creationId xmlns:a16="http://schemas.microsoft.com/office/drawing/2014/main" id="{BEB2A181-92EC-48E5-9928-FDCB9A636FA5}"/>
              </a:ext>
            </a:extLst>
          </p:cNvPr>
          <p:cNvGrpSpPr/>
          <p:nvPr/>
        </p:nvGrpSpPr>
        <p:grpSpPr>
          <a:xfrm>
            <a:off x="1194933" y="666749"/>
            <a:ext cx="5638091" cy="5193559"/>
            <a:chOff x="1194933" y="666749"/>
            <a:chExt cx="5638091" cy="5193559"/>
          </a:xfrm>
        </p:grpSpPr>
        <p:sp>
          <p:nvSpPr>
            <p:cNvPr id="13" name="شكل بيضاوي 12">
              <a:extLst>
                <a:ext uri="{FF2B5EF4-FFF2-40B4-BE49-F238E27FC236}">
                  <a16:creationId xmlns:a16="http://schemas.microsoft.com/office/drawing/2014/main" id="{9E58DDD1-D3C0-4776-9EED-01D04DD2122E}"/>
                </a:ext>
              </a:extLst>
            </p:cNvPr>
            <p:cNvSpPr/>
            <p:nvPr/>
          </p:nvSpPr>
          <p:spPr>
            <a:xfrm>
              <a:off x="1194933" y="666749"/>
              <a:ext cx="5193559" cy="5193559"/>
            </a:xfrm>
            <a:prstGeom prst="ellipse">
              <a:avLst/>
            </a:prstGeom>
            <a:no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dirty="0"/>
            </a:p>
          </p:txBody>
        </p:sp>
        <p:pic>
          <p:nvPicPr>
            <p:cNvPr id="12" name="صورة 11">
              <a:extLst>
                <a:ext uri="{FF2B5EF4-FFF2-40B4-BE49-F238E27FC236}">
                  <a16:creationId xmlns:a16="http://schemas.microsoft.com/office/drawing/2014/main" id="{33CD3538-FF38-4745-9E48-B9B7CCB926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14530">
              <a:off x="5827376" y="3283327"/>
              <a:ext cx="1005648" cy="1005648"/>
            </a:xfrm>
            <a:prstGeom prst="rect">
              <a:avLst/>
            </a:prstGeom>
            <a:ln>
              <a:solidFill>
                <a:schemeClr val="bg1">
                  <a:lumMod val="95000"/>
                </a:schemeClr>
              </a:solidFill>
            </a:ln>
          </p:spPr>
        </p:pic>
      </p:grpSp>
      <p:sp>
        <p:nvSpPr>
          <p:cNvPr id="15" name="مستطيل 14">
            <a:extLst>
              <a:ext uri="{FF2B5EF4-FFF2-40B4-BE49-F238E27FC236}">
                <a16:creationId xmlns:a16="http://schemas.microsoft.com/office/drawing/2014/main" id="{4AF7B2E3-A8D0-4322-8EC5-947EA814429D}"/>
              </a:ext>
            </a:extLst>
          </p:cNvPr>
          <p:cNvSpPr/>
          <p:nvPr/>
        </p:nvSpPr>
        <p:spPr>
          <a:xfrm rot="19223274">
            <a:off x="-1136627" y="70453"/>
            <a:ext cx="3172690" cy="945105"/>
          </a:xfrm>
          <a:prstGeom prst="rect">
            <a:avLst/>
          </a:prstGeom>
          <a:solidFill>
            <a:srgbClr val="FF8D2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16" name="مستطيل 15">
            <a:extLst>
              <a:ext uri="{FF2B5EF4-FFF2-40B4-BE49-F238E27FC236}">
                <a16:creationId xmlns:a16="http://schemas.microsoft.com/office/drawing/2014/main" id="{B48AE64F-C4A2-4023-8AF5-5396A1015E67}"/>
              </a:ext>
            </a:extLst>
          </p:cNvPr>
          <p:cNvSpPr/>
          <p:nvPr/>
        </p:nvSpPr>
        <p:spPr>
          <a:xfrm rot="19223274">
            <a:off x="-1397884" y="-147261"/>
            <a:ext cx="3172690" cy="945105"/>
          </a:xfrm>
          <a:prstGeom prst="rect">
            <a:avLst/>
          </a:prstGeom>
          <a:solidFill>
            <a:srgbClr val="FFD2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17" name="مستطيل 16">
            <a:extLst>
              <a:ext uri="{FF2B5EF4-FFF2-40B4-BE49-F238E27FC236}">
                <a16:creationId xmlns:a16="http://schemas.microsoft.com/office/drawing/2014/main" id="{A4549F90-4CD5-4525-86D2-613AF8AADF5B}"/>
              </a:ext>
            </a:extLst>
          </p:cNvPr>
          <p:cNvSpPr/>
          <p:nvPr/>
        </p:nvSpPr>
        <p:spPr>
          <a:xfrm rot="8192297">
            <a:off x="9847104" y="5970910"/>
            <a:ext cx="3172690" cy="945105"/>
          </a:xfrm>
          <a:prstGeom prst="rect">
            <a:avLst/>
          </a:prstGeom>
          <a:solidFill>
            <a:srgbClr val="FFD20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18" name="مستطيل 17">
            <a:extLst>
              <a:ext uri="{FF2B5EF4-FFF2-40B4-BE49-F238E27FC236}">
                <a16:creationId xmlns:a16="http://schemas.microsoft.com/office/drawing/2014/main" id="{F5609AE8-DED4-423C-958B-4BD426A4C531}"/>
              </a:ext>
            </a:extLst>
          </p:cNvPr>
          <p:cNvSpPr/>
          <p:nvPr/>
        </p:nvSpPr>
        <p:spPr>
          <a:xfrm rot="8192297">
            <a:off x="10108361" y="6188624"/>
            <a:ext cx="3172690" cy="945105"/>
          </a:xfrm>
          <a:prstGeom prst="rect">
            <a:avLst/>
          </a:prstGeom>
          <a:solidFill>
            <a:srgbClr val="FF8D2F"/>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19" name="مربع نص 18">
            <a:extLst>
              <a:ext uri="{FF2B5EF4-FFF2-40B4-BE49-F238E27FC236}">
                <a16:creationId xmlns:a16="http://schemas.microsoft.com/office/drawing/2014/main" id="{858E2112-5B6C-4B6C-A64C-F462FF25485A}"/>
              </a:ext>
            </a:extLst>
          </p:cNvPr>
          <p:cNvSpPr txBox="1"/>
          <p:nvPr/>
        </p:nvSpPr>
        <p:spPr>
          <a:xfrm>
            <a:off x="6902380" y="822565"/>
            <a:ext cx="4792326" cy="4524315"/>
          </a:xfrm>
          <a:prstGeom prst="rect">
            <a:avLst/>
          </a:prstGeom>
          <a:noFill/>
        </p:spPr>
        <p:txBody>
          <a:bodyPr wrap="square" rtlCol="1">
            <a:spAutoFit/>
          </a:bodyPr>
          <a:lstStyle/>
          <a:p>
            <a:pPr algn="just"/>
            <a:r>
              <a:rPr lang="ar-DZ" dirty="0">
                <a:solidFill>
                  <a:schemeClr val="tx2">
                    <a:lumMod val="50000"/>
                  </a:schemeClr>
                </a:solidFill>
                <a:latin typeface="RB" panose="00000800000000000000" pitchFamily="2" charset="-78"/>
                <a:cs typeface="RB" panose="00000800000000000000" pitchFamily="2" charset="-78"/>
              </a:rPr>
              <a:t>من أجل الذهاب إلى القمر، يتعين على المركبة الفضائية أولاً أن تخرج من مجال الجاذبية الخاص بالأرض، والسبيل العملي الوحيد لتحقيق هذا هو </a:t>
            </a:r>
            <a:r>
              <a:rPr lang="ar-DZ" dirty="0" err="1">
                <a:solidFill>
                  <a:schemeClr val="tx2">
                    <a:lumMod val="50000"/>
                  </a:schemeClr>
                </a:solidFill>
                <a:latin typeface="RB" panose="00000800000000000000" pitchFamily="2" charset="-78"/>
                <a:cs typeface="RB" panose="00000800000000000000" pitchFamily="2" charset="-78"/>
              </a:rPr>
              <a:t>بإستخدام</a:t>
            </a:r>
            <a:r>
              <a:rPr lang="ar-DZ" dirty="0">
                <a:solidFill>
                  <a:schemeClr val="tx2">
                    <a:lumMod val="50000"/>
                  </a:schemeClr>
                </a:solidFill>
                <a:latin typeface="RB" panose="00000800000000000000" pitchFamily="2" charset="-78"/>
                <a:cs typeface="RB" panose="00000800000000000000" pitchFamily="2" charset="-78"/>
              </a:rPr>
              <a:t> صاروخ، وعلى عكس المركبات المحمولة جوًا الأخرى مثل المناطيد أو الطائرات النفاثة، فإن الصاروخ عبارة عن شكل معروف من أشكال الدفع الذي يمكنه </a:t>
            </a:r>
            <a:r>
              <a:rPr lang="ar-DZ" dirty="0" err="1">
                <a:solidFill>
                  <a:schemeClr val="tx2">
                    <a:lumMod val="50000"/>
                  </a:schemeClr>
                </a:solidFill>
                <a:latin typeface="RB" panose="00000800000000000000" pitchFamily="2" charset="-78"/>
                <a:cs typeface="RB" panose="00000800000000000000" pitchFamily="2" charset="-78"/>
              </a:rPr>
              <a:t>الإستمرار</a:t>
            </a:r>
            <a:r>
              <a:rPr lang="ar-DZ" dirty="0">
                <a:solidFill>
                  <a:schemeClr val="tx2">
                    <a:lumMod val="50000"/>
                  </a:schemeClr>
                </a:solidFill>
                <a:latin typeface="RB" panose="00000800000000000000" pitchFamily="2" charset="-78"/>
                <a:cs typeface="RB" panose="00000800000000000000" pitchFamily="2" charset="-78"/>
              </a:rPr>
              <a:t> في زيادة سرعته على </a:t>
            </a:r>
            <a:r>
              <a:rPr lang="ar-DZ" dirty="0" err="1">
                <a:solidFill>
                  <a:schemeClr val="tx2">
                    <a:lumMod val="50000"/>
                  </a:schemeClr>
                </a:solidFill>
                <a:latin typeface="RB" panose="00000800000000000000" pitchFamily="2" charset="-78"/>
                <a:cs typeface="RB" panose="00000800000000000000" pitchFamily="2" charset="-78"/>
              </a:rPr>
              <a:t>إرتفاعات</a:t>
            </a:r>
            <a:r>
              <a:rPr lang="ar-DZ" dirty="0">
                <a:solidFill>
                  <a:schemeClr val="tx2">
                    <a:lumMod val="50000"/>
                  </a:schemeClr>
                </a:solidFill>
                <a:latin typeface="RB" panose="00000800000000000000" pitchFamily="2" charset="-78"/>
                <a:cs typeface="RB" panose="00000800000000000000" pitchFamily="2" charset="-78"/>
              </a:rPr>
              <a:t> عالية في الفضاء خارج الغلاف الجوي للأرض.</a:t>
            </a:r>
          </a:p>
          <a:p>
            <a:pPr algn="just"/>
            <a:endParaRPr lang="ar-DZ" dirty="0">
              <a:solidFill>
                <a:schemeClr val="tx2">
                  <a:lumMod val="50000"/>
                </a:schemeClr>
              </a:solidFill>
              <a:latin typeface="RB" panose="00000800000000000000" pitchFamily="2" charset="-78"/>
              <a:cs typeface="RB" panose="00000800000000000000" pitchFamily="2" charset="-78"/>
            </a:endParaRPr>
          </a:p>
          <a:p>
            <a:pPr algn="just"/>
            <a:r>
              <a:rPr lang="ar-DZ" dirty="0">
                <a:solidFill>
                  <a:schemeClr val="tx2">
                    <a:lumMod val="50000"/>
                  </a:schemeClr>
                </a:solidFill>
                <a:latin typeface="RB" panose="00000800000000000000" pitchFamily="2" charset="-78"/>
                <a:cs typeface="RB" panose="00000800000000000000" pitchFamily="2" charset="-78"/>
              </a:rPr>
              <a:t>وعند الاقتراب من القمر المستهدف، سوف يتم انجذاب المركبة الفضائية بصورة أقرب إلى سطح القمر بسرعات متزايدة بسبب الجاذبية، ومن أجل الهبوط السليم، يجب أن تكون المركبة الفضائية إما مجهزة لمقاومة صدمات "الهبوط القاسي" لأقل من (160 كم/ساعة) 100 ميل/ساعة</a:t>
            </a:r>
          </a:p>
        </p:txBody>
      </p:sp>
    </p:spTree>
    <p:extLst>
      <p:ext uri="{BB962C8B-B14F-4D97-AF65-F5344CB8AC3E}">
        <p14:creationId xmlns:p14="http://schemas.microsoft.com/office/powerpoint/2010/main" val="23079873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8" presetClass="emph" presetSubtype="0" repeatCount="indefinite" fill="hold" nodeType="clickEffect">
                                  <p:stCondLst>
                                    <p:cond delay="0"/>
                                  </p:stCondLst>
                                  <p:childTnLst>
                                    <p:animRot by="-21600000">
                                      <p:cBhvr>
                                        <p:cTn id="12" dur="5000" fill="hold"/>
                                        <p:tgtEl>
                                          <p:spTgt spid="11"/>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8" presetClass="emph" presetSubtype="0" repeatCount="indefinite" fill="hold" nodeType="clickEffect">
                                  <p:stCondLst>
                                    <p:cond delay="0"/>
                                  </p:stCondLst>
                                  <p:childTnLst>
                                    <p:animRot by="-21600000">
                                      <p:cBhvr>
                                        <p:cTn id="22" dur="500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C292C"/>
        </a:solidFill>
        <a:effectLst/>
      </p:bgPr>
    </p:bg>
    <p:spTree>
      <p:nvGrpSpPr>
        <p:cNvPr id="1" name=""/>
        <p:cNvGrpSpPr/>
        <p:nvPr/>
      </p:nvGrpSpPr>
      <p:grpSpPr>
        <a:xfrm>
          <a:off x="0" y="0"/>
          <a:ext cx="0" cy="0"/>
          <a:chOff x="0" y="0"/>
          <a:chExt cx="0" cy="0"/>
        </a:xfrm>
      </p:grpSpPr>
      <p:sp>
        <p:nvSpPr>
          <p:cNvPr id="7" name="شكل بيضاوي 6">
            <a:extLst>
              <a:ext uri="{FF2B5EF4-FFF2-40B4-BE49-F238E27FC236}">
                <a16:creationId xmlns:a16="http://schemas.microsoft.com/office/drawing/2014/main" id="{8B3E9030-546D-428B-B708-39F5F93032C6}"/>
              </a:ext>
            </a:extLst>
          </p:cNvPr>
          <p:cNvSpPr/>
          <p:nvPr/>
        </p:nvSpPr>
        <p:spPr>
          <a:xfrm>
            <a:off x="-1310639" y="4246992"/>
            <a:ext cx="13641703" cy="8126449"/>
          </a:xfrm>
          <a:prstGeom prst="ellipse">
            <a:avLst/>
          </a:prstGeom>
          <a:solidFill>
            <a:srgbClr val="8164BE"/>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dirty="0"/>
          </a:p>
        </p:txBody>
      </p:sp>
      <p:sp>
        <p:nvSpPr>
          <p:cNvPr id="6" name="شكل بيضاوي 5">
            <a:extLst>
              <a:ext uri="{FF2B5EF4-FFF2-40B4-BE49-F238E27FC236}">
                <a16:creationId xmlns:a16="http://schemas.microsoft.com/office/drawing/2014/main" id="{D9827AA9-C7E1-48E1-BC12-D27CD4F1A64E}"/>
              </a:ext>
            </a:extLst>
          </p:cNvPr>
          <p:cNvSpPr/>
          <p:nvPr/>
        </p:nvSpPr>
        <p:spPr>
          <a:xfrm>
            <a:off x="4260537" y="4740164"/>
            <a:ext cx="7270400" cy="5147187"/>
          </a:xfrm>
          <a:prstGeom prst="ellipse">
            <a:avLst/>
          </a:prstGeom>
          <a:solidFill>
            <a:srgbClr val="C2A8E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5" name="شكل بيضاوي 4">
            <a:extLst>
              <a:ext uri="{FF2B5EF4-FFF2-40B4-BE49-F238E27FC236}">
                <a16:creationId xmlns:a16="http://schemas.microsoft.com/office/drawing/2014/main" id="{84DEF54C-0AEF-465F-9CD0-12E7D28A5DBC}"/>
              </a:ext>
            </a:extLst>
          </p:cNvPr>
          <p:cNvSpPr/>
          <p:nvPr/>
        </p:nvSpPr>
        <p:spPr>
          <a:xfrm>
            <a:off x="6788407" y="6133887"/>
            <a:ext cx="3333135" cy="2359742"/>
          </a:xfrm>
          <a:prstGeom prst="ellipse">
            <a:avLst/>
          </a:prstGeom>
          <a:solidFill>
            <a:srgbClr val="E4E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grpSp>
        <p:nvGrpSpPr>
          <p:cNvPr id="14" name="مجموعة 13">
            <a:extLst>
              <a:ext uri="{FF2B5EF4-FFF2-40B4-BE49-F238E27FC236}">
                <a16:creationId xmlns:a16="http://schemas.microsoft.com/office/drawing/2014/main" id="{DFDECE3A-1304-4276-ADD8-17A6FFA13220}"/>
              </a:ext>
            </a:extLst>
          </p:cNvPr>
          <p:cNvGrpSpPr/>
          <p:nvPr/>
        </p:nvGrpSpPr>
        <p:grpSpPr>
          <a:xfrm>
            <a:off x="-3134815" y="658483"/>
            <a:ext cx="13615288" cy="8395175"/>
            <a:chOff x="-2549028" y="202725"/>
            <a:chExt cx="13615288" cy="8395175"/>
          </a:xfrm>
        </p:grpSpPr>
        <p:pic>
          <p:nvPicPr>
            <p:cNvPr id="9" name="صورة 8">
              <a:extLst>
                <a:ext uri="{FF2B5EF4-FFF2-40B4-BE49-F238E27FC236}">
                  <a16:creationId xmlns:a16="http://schemas.microsoft.com/office/drawing/2014/main" id="{8E93E5B6-D148-4FC1-BD63-D00F93B4D0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9028" y="202725"/>
              <a:ext cx="7143750" cy="6677025"/>
            </a:xfrm>
            <a:prstGeom prst="rect">
              <a:avLst/>
            </a:prstGeom>
          </p:spPr>
        </p:pic>
        <p:sp>
          <p:nvSpPr>
            <p:cNvPr id="10" name="سحابة 9">
              <a:extLst>
                <a:ext uri="{FF2B5EF4-FFF2-40B4-BE49-F238E27FC236}">
                  <a16:creationId xmlns:a16="http://schemas.microsoft.com/office/drawing/2014/main" id="{694272CB-644C-4C0F-BBE2-C6AE2E021AD3}"/>
                </a:ext>
              </a:extLst>
            </p:cNvPr>
            <p:cNvSpPr/>
            <p:nvPr/>
          </p:nvSpPr>
          <p:spPr>
            <a:xfrm>
              <a:off x="4142952" y="5958430"/>
              <a:ext cx="2543460" cy="1992920"/>
            </a:xfrm>
            <a:prstGeom prst="cloud">
              <a:avLst/>
            </a:prstGeom>
            <a:solidFill>
              <a:srgbClr val="339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11" name="سحابة 10">
              <a:extLst>
                <a:ext uri="{FF2B5EF4-FFF2-40B4-BE49-F238E27FC236}">
                  <a16:creationId xmlns:a16="http://schemas.microsoft.com/office/drawing/2014/main" id="{A2F38529-6A25-42C5-8FB0-3EA8CD19A97E}"/>
                </a:ext>
              </a:extLst>
            </p:cNvPr>
            <p:cNvSpPr/>
            <p:nvPr/>
          </p:nvSpPr>
          <p:spPr>
            <a:xfrm>
              <a:off x="8522800" y="6604980"/>
              <a:ext cx="2543460" cy="1992920"/>
            </a:xfrm>
            <a:prstGeom prst="cloud">
              <a:avLst/>
            </a:prstGeom>
            <a:solidFill>
              <a:srgbClr val="339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12" name="سحابة 11">
              <a:extLst>
                <a:ext uri="{FF2B5EF4-FFF2-40B4-BE49-F238E27FC236}">
                  <a16:creationId xmlns:a16="http://schemas.microsoft.com/office/drawing/2014/main" id="{1D43B3F2-8B31-4BF1-A2E6-726866AC7212}"/>
                </a:ext>
              </a:extLst>
            </p:cNvPr>
            <p:cNvSpPr/>
            <p:nvPr/>
          </p:nvSpPr>
          <p:spPr>
            <a:xfrm>
              <a:off x="6839897" y="6228361"/>
              <a:ext cx="2543460" cy="1992920"/>
            </a:xfrm>
            <a:prstGeom prst="cloud">
              <a:avLst/>
            </a:prstGeom>
            <a:solidFill>
              <a:srgbClr val="339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13" name="سحابة 12">
              <a:extLst>
                <a:ext uri="{FF2B5EF4-FFF2-40B4-BE49-F238E27FC236}">
                  <a16:creationId xmlns:a16="http://schemas.microsoft.com/office/drawing/2014/main" id="{95DF4DE5-8AA3-4927-B044-EB332A729BC9}"/>
                </a:ext>
              </a:extLst>
            </p:cNvPr>
            <p:cNvSpPr/>
            <p:nvPr/>
          </p:nvSpPr>
          <p:spPr>
            <a:xfrm>
              <a:off x="5594148" y="5861539"/>
              <a:ext cx="2543460" cy="1992920"/>
            </a:xfrm>
            <a:prstGeom prst="cloud">
              <a:avLst/>
            </a:prstGeom>
            <a:solidFill>
              <a:srgbClr val="339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grpSp>
      <p:pic>
        <p:nvPicPr>
          <p:cNvPr id="16" name="صورة 15">
            <a:extLst>
              <a:ext uri="{FF2B5EF4-FFF2-40B4-BE49-F238E27FC236}">
                <a16:creationId xmlns:a16="http://schemas.microsoft.com/office/drawing/2014/main" id="{C346E666-2506-4AC1-B920-AB46B14BA76C}"/>
              </a:ext>
            </a:extLst>
          </p:cNvPr>
          <p:cNvPicPr>
            <a:picLocks noChangeAspect="1"/>
          </p:cNvPicPr>
          <p:nvPr/>
        </p:nvPicPr>
        <p:blipFill rotWithShape="1">
          <a:blip r:embed="rId3">
            <a:extLst>
              <a:ext uri="{28A0092B-C50C-407E-A947-70E740481C1C}">
                <a14:useLocalDpi xmlns:a14="http://schemas.microsoft.com/office/drawing/2010/main" val="0"/>
              </a:ext>
            </a:extLst>
          </a:blip>
          <a:srcRect l="39238" t="13301" r="9531" b="44879"/>
          <a:stretch/>
        </p:blipFill>
        <p:spPr>
          <a:xfrm>
            <a:off x="5909759" y="1922625"/>
            <a:ext cx="1248006" cy="1273433"/>
          </a:xfrm>
          <a:prstGeom prst="flowChartConnector">
            <a:avLst/>
          </a:prstGeom>
          <a:ln w="76200">
            <a:solidFill>
              <a:srgbClr val="339CB1"/>
            </a:solidFill>
          </a:ln>
        </p:spPr>
      </p:pic>
      <p:sp>
        <p:nvSpPr>
          <p:cNvPr id="17" name="مربع نص 16">
            <a:extLst>
              <a:ext uri="{FF2B5EF4-FFF2-40B4-BE49-F238E27FC236}">
                <a16:creationId xmlns:a16="http://schemas.microsoft.com/office/drawing/2014/main" id="{3ED02C6A-4B83-4BD9-B2FD-AA79303965A6}"/>
              </a:ext>
            </a:extLst>
          </p:cNvPr>
          <p:cNvSpPr txBox="1"/>
          <p:nvPr/>
        </p:nvSpPr>
        <p:spPr>
          <a:xfrm>
            <a:off x="3195452" y="2285592"/>
            <a:ext cx="2606039" cy="584775"/>
          </a:xfrm>
          <a:prstGeom prst="rect">
            <a:avLst/>
          </a:prstGeom>
          <a:noFill/>
        </p:spPr>
        <p:txBody>
          <a:bodyPr wrap="square" rtlCol="1">
            <a:spAutoFit/>
          </a:bodyPr>
          <a:lstStyle/>
          <a:p>
            <a:r>
              <a:rPr lang="ar-DZ" sz="3200" dirty="0">
                <a:solidFill>
                  <a:schemeClr val="bg1"/>
                </a:solidFill>
                <a:latin typeface="RB" panose="00000800000000000000" pitchFamily="2" charset="-78"/>
                <a:cs typeface="RB" panose="00000800000000000000" pitchFamily="2" charset="-78"/>
              </a:rPr>
              <a:t>نيل أرمسترونج</a:t>
            </a:r>
          </a:p>
        </p:txBody>
      </p:sp>
      <p:sp>
        <p:nvSpPr>
          <p:cNvPr id="18" name="مربع نص 17">
            <a:extLst>
              <a:ext uri="{FF2B5EF4-FFF2-40B4-BE49-F238E27FC236}">
                <a16:creationId xmlns:a16="http://schemas.microsoft.com/office/drawing/2014/main" id="{C5062950-1632-4694-BDC4-117E53F59525}"/>
              </a:ext>
            </a:extLst>
          </p:cNvPr>
          <p:cNvSpPr txBox="1"/>
          <p:nvPr/>
        </p:nvSpPr>
        <p:spPr>
          <a:xfrm>
            <a:off x="932511" y="327853"/>
            <a:ext cx="2026920" cy="523220"/>
          </a:xfrm>
          <a:prstGeom prst="rect">
            <a:avLst/>
          </a:prstGeom>
          <a:noFill/>
        </p:spPr>
        <p:txBody>
          <a:bodyPr wrap="square" rtlCol="1">
            <a:spAutoFit/>
          </a:bodyPr>
          <a:lstStyle/>
          <a:p>
            <a:r>
              <a:rPr lang="ar-DZ" sz="2800" dirty="0">
                <a:solidFill>
                  <a:schemeClr val="bg1"/>
                </a:solidFill>
                <a:latin typeface="RB" panose="00000800000000000000" pitchFamily="2" charset="-78"/>
                <a:cs typeface="RB" panose="00000800000000000000" pitchFamily="2" charset="-78"/>
              </a:rPr>
              <a:t>طاقم الرحلة</a:t>
            </a:r>
          </a:p>
        </p:txBody>
      </p:sp>
      <p:pic>
        <p:nvPicPr>
          <p:cNvPr id="20" name="صورة 19">
            <a:extLst>
              <a:ext uri="{FF2B5EF4-FFF2-40B4-BE49-F238E27FC236}">
                <a16:creationId xmlns:a16="http://schemas.microsoft.com/office/drawing/2014/main" id="{EA280046-B729-40B3-9C2D-08F00951047C}"/>
              </a:ext>
            </a:extLst>
          </p:cNvPr>
          <p:cNvPicPr>
            <a:picLocks noChangeAspect="1"/>
          </p:cNvPicPr>
          <p:nvPr/>
        </p:nvPicPr>
        <p:blipFill rotWithShape="1">
          <a:blip r:embed="rId4">
            <a:extLst>
              <a:ext uri="{28A0092B-C50C-407E-A947-70E740481C1C}">
                <a14:useLocalDpi xmlns:a14="http://schemas.microsoft.com/office/drawing/2010/main" val="0"/>
              </a:ext>
            </a:extLst>
          </a:blip>
          <a:srcRect l="64012" t="25073" r="8567" b="41451"/>
          <a:stretch/>
        </p:blipFill>
        <p:spPr>
          <a:xfrm>
            <a:off x="10602912" y="1926062"/>
            <a:ext cx="1290642" cy="1273433"/>
          </a:xfrm>
          <a:prstGeom prst="flowChartConnector">
            <a:avLst/>
          </a:prstGeom>
          <a:ln w="76200">
            <a:solidFill>
              <a:srgbClr val="E2AC5A"/>
            </a:solidFill>
          </a:ln>
        </p:spPr>
      </p:pic>
      <p:sp>
        <p:nvSpPr>
          <p:cNvPr id="21" name="مربع نص 20">
            <a:extLst>
              <a:ext uri="{FF2B5EF4-FFF2-40B4-BE49-F238E27FC236}">
                <a16:creationId xmlns:a16="http://schemas.microsoft.com/office/drawing/2014/main" id="{7A829873-25EF-49F9-B033-414ECF36D8FF}"/>
              </a:ext>
            </a:extLst>
          </p:cNvPr>
          <p:cNvSpPr txBox="1"/>
          <p:nvPr/>
        </p:nvSpPr>
        <p:spPr>
          <a:xfrm>
            <a:off x="5269196" y="589463"/>
            <a:ext cx="2572770" cy="584775"/>
          </a:xfrm>
          <a:prstGeom prst="rect">
            <a:avLst/>
          </a:prstGeom>
          <a:noFill/>
        </p:spPr>
        <p:txBody>
          <a:bodyPr wrap="square" rtlCol="1">
            <a:spAutoFit/>
          </a:bodyPr>
          <a:lstStyle/>
          <a:p>
            <a:r>
              <a:rPr lang="ar-DZ" sz="3200" dirty="0">
                <a:solidFill>
                  <a:schemeClr val="bg1"/>
                </a:solidFill>
                <a:latin typeface="RB" panose="00000800000000000000" pitchFamily="2" charset="-78"/>
                <a:cs typeface="RB" panose="00000800000000000000" pitchFamily="2" charset="-78"/>
              </a:rPr>
              <a:t>مايكل </a:t>
            </a:r>
            <a:r>
              <a:rPr lang="ar-DZ" sz="3200" dirty="0" err="1">
                <a:solidFill>
                  <a:schemeClr val="bg1"/>
                </a:solidFill>
                <a:latin typeface="RB" panose="00000800000000000000" pitchFamily="2" charset="-78"/>
                <a:cs typeface="RB" panose="00000800000000000000" pitchFamily="2" charset="-78"/>
              </a:rPr>
              <a:t>كولينز</a:t>
            </a:r>
            <a:endParaRPr lang="ar-DZ" sz="3200" dirty="0">
              <a:solidFill>
                <a:schemeClr val="bg1"/>
              </a:solidFill>
              <a:latin typeface="RB" panose="00000800000000000000" pitchFamily="2" charset="-78"/>
              <a:cs typeface="RB" panose="00000800000000000000" pitchFamily="2" charset="-78"/>
            </a:endParaRPr>
          </a:p>
        </p:txBody>
      </p:sp>
      <p:pic>
        <p:nvPicPr>
          <p:cNvPr id="23" name="صورة 22">
            <a:extLst>
              <a:ext uri="{FF2B5EF4-FFF2-40B4-BE49-F238E27FC236}">
                <a16:creationId xmlns:a16="http://schemas.microsoft.com/office/drawing/2014/main" id="{885FBA89-BE03-4F06-89FC-4BA09E43EB8B}"/>
              </a:ext>
            </a:extLst>
          </p:cNvPr>
          <p:cNvPicPr>
            <a:picLocks noChangeAspect="1"/>
          </p:cNvPicPr>
          <p:nvPr/>
        </p:nvPicPr>
        <p:blipFill rotWithShape="1">
          <a:blip r:embed="rId4">
            <a:extLst>
              <a:ext uri="{28A0092B-C50C-407E-A947-70E740481C1C}">
                <a14:useLocalDpi xmlns:a14="http://schemas.microsoft.com/office/drawing/2010/main" val="0"/>
              </a:ext>
            </a:extLst>
          </a:blip>
          <a:srcRect l="37121" t="6161" r="40342" b="65427"/>
          <a:stretch/>
        </p:blipFill>
        <p:spPr>
          <a:xfrm>
            <a:off x="7926360" y="177878"/>
            <a:ext cx="1355813" cy="1381362"/>
          </a:xfrm>
          <a:prstGeom prst="flowChartConnector">
            <a:avLst/>
          </a:prstGeom>
          <a:ln w="76200">
            <a:solidFill>
              <a:srgbClr val="92D050"/>
            </a:solidFill>
          </a:ln>
        </p:spPr>
      </p:pic>
      <p:sp>
        <p:nvSpPr>
          <p:cNvPr id="24" name="مربع نص 23">
            <a:extLst>
              <a:ext uri="{FF2B5EF4-FFF2-40B4-BE49-F238E27FC236}">
                <a16:creationId xmlns:a16="http://schemas.microsoft.com/office/drawing/2014/main" id="{2C3B339D-02EE-4E2E-AA73-051F5ECD2972}"/>
              </a:ext>
            </a:extLst>
          </p:cNvPr>
          <p:cNvSpPr txBox="1"/>
          <p:nvPr/>
        </p:nvSpPr>
        <p:spPr>
          <a:xfrm>
            <a:off x="7841966" y="2302609"/>
            <a:ext cx="2606039" cy="584775"/>
          </a:xfrm>
          <a:prstGeom prst="rect">
            <a:avLst/>
          </a:prstGeom>
          <a:noFill/>
        </p:spPr>
        <p:txBody>
          <a:bodyPr wrap="square" rtlCol="1">
            <a:spAutoFit/>
          </a:bodyPr>
          <a:lstStyle/>
          <a:p>
            <a:r>
              <a:rPr lang="ar-DZ" sz="3200" dirty="0">
                <a:solidFill>
                  <a:schemeClr val="bg1"/>
                </a:solidFill>
                <a:latin typeface="RB" panose="00000800000000000000" pitchFamily="2" charset="-78"/>
                <a:cs typeface="RB" panose="00000800000000000000" pitchFamily="2" charset="-78"/>
              </a:rPr>
              <a:t>إدوين </a:t>
            </a:r>
            <a:r>
              <a:rPr lang="ar-DZ" sz="3200" dirty="0" err="1">
                <a:solidFill>
                  <a:schemeClr val="bg1"/>
                </a:solidFill>
                <a:latin typeface="RB" panose="00000800000000000000" pitchFamily="2" charset="-78"/>
                <a:cs typeface="RB" panose="00000800000000000000" pitchFamily="2" charset="-78"/>
              </a:rPr>
              <a:t>ألدرن</a:t>
            </a:r>
            <a:endParaRPr lang="ar-DZ" sz="3200" dirty="0">
              <a:solidFill>
                <a:schemeClr val="bg1"/>
              </a:solidFill>
              <a:latin typeface="RB" panose="00000800000000000000" pitchFamily="2" charset="-78"/>
              <a:cs typeface="RB" panose="00000800000000000000" pitchFamily="2" charset="-78"/>
            </a:endParaRPr>
          </a:p>
        </p:txBody>
      </p:sp>
      <p:sp>
        <p:nvSpPr>
          <p:cNvPr id="25" name="مربع نص 24">
            <a:extLst>
              <a:ext uri="{FF2B5EF4-FFF2-40B4-BE49-F238E27FC236}">
                <a16:creationId xmlns:a16="http://schemas.microsoft.com/office/drawing/2014/main" id="{55BCC48D-5663-4D4B-8E72-0C9DF8745D58}"/>
              </a:ext>
            </a:extLst>
          </p:cNvPr>
          <p:cNvSpPr txBox="1"/>
          <p:nvPr/>
        </p:nvSpPr>
        <p:spPr>
          <a:xfrm>
            <a:off x="5737011" y="1161498"/>
            <a:ext cx="1777360" cy="276999"/>
          </a:xfrm>
          <a:prstGeom prst="rect">
            <a:avLst/>
          </a:prstGeom>
          <a:noFill/>
        </p:spPr>
        <p:txBody>
          <a:bodyPr wrap="square" rtlCol="1">
            <a:spAutoFit/>
          </a:bodyPr>
          <a:lstStyle/>
          <a:p>
            <a:r>
              <a:rPr lang="ar-DZ" sz="1200" dirty="0">
                <a:solidFill>
                  <a:schemeClr val="bg1"/>
                </a:solidFill>
                <a:latin typeface="RB" panose="00000800000000000000" pitchFamily="2" charset="-78"/>
                <a:cs typeface="RB" panose="00000800000000000000" pitchFamily="2" charset="-78"/>
              </a:rPr>
              <a:t>( ربان المركبة الرئيسية )</a:t>
            </a:r>
            <a:endParaRPr lang="ar-DZ" sz="2000" dirty="0">
              <a:solidFill>
                <a:schemeClr val="bg1"/>
              </a:solidFill>
              <a:latin typeface="RB" panose="00000800000000000000" pitchFamily="2" charset="-78"/>
              <a:cs typeface="RB" panose="00000800000000000000" pitchFamily="2" charset="-78"/>
            </a:endParaRPr>
          </a:p>
        </p:txBody>
      </p:sp>
      <p:sp>
        <p:nvSpPr>
          <p:cNvPr id="26" name="مربع نص 25">
            <a:extLst>
              <a:ext uri="{FF2B5EF4-FFF2-40B4-BE49-F238E27FC236}">
                <a16:creationId xmlns:a16="http://schemas.microsoft.com/office/drawing/2014/main" id="{66C9B9AB-D9F9-4E5B-9D06-DBF00BE76287}"/>
              </a:ext>
            </a:extLst>
          </p:cNvPr>
          <p:cNvSpPr txBox="1"/>
          <p:nvPr/>
        </p:nvSpPr>
        <p:spPr>
          <a:xfrm>
            <a:off x="8387893" y="2922496"/>
            <a:ext cx="1777360" cy="276999"/>
          </a:xfrm>
          <a:prstGeom prst="rect">
            <a:avLst/>
          </a:prstGeom>
          <a:noFill/>
        </p:spPr>
        <p:txBody>
          <a:bodyPr wrap="square" rtlCol="1">
            <a:spAutoFit/>
          </a:bodyPr>
          <a:lstStyle/>
          <a:p>
            <a:r>
              <a:rPr lang="ar-DZ" sz="1200" dirty="0">
                <a:solidFill>
                  <a:schemeClr val="bg1"/>
                </a:solidFill>
                <a:latin typeface="RB" panose="00000800000000000000" pitchFamily="2" charset="-78"/>
                <a:cs typeface="RB" panose="00000800000000000000" pitchFamily="2" charset="-78"/>
              </a:rPr>
              <a:t>(ربان المركبة القمري )</a:t>
            </a:r>
            <a:endParaRPr lang="ar-DZ" sz="2000" dirty="0">
              <a:solidFill>
                <a:schemeClr val="bg1"/>
              </a:solidFill>
              <a:latin typeface="RB" panose="00000800000000000000" pitchFamily="2" charset="-78"/>
              <a:cs typeface="RB" panose="00000800000000000000" pitchFamily="2" charset="-78"/>
            </a:endParaRPr>
          </a:p>
        </p:txBody>
      </p:sp>
      <p:sp>
        <p:nvSpPr>
          <p:cNvPr id="27" name="مربع نص 26">
            <a:extLst>
              <a:ext uri="{FF2B5EF4-FFF2-40B4-BE49-F238E27FC236}">
                <a16:creationId xmlns:a16="http://schemas.microsoft.com/office/drawing/2014/main" id="{17FAF745-27DF-4DEA-931D-13EEE0AD0AC9}"/>
              </a:ext>
            </a:extLst>
          </p:cNvPr>
          <p:cNvSpPr txBox="1"/>
          <p:nvPr/>
        </p:nvSpPr>
        <p:spPr>
          <a:xfrm>
            <a:off x="2951820" y="2912503"/>
            <a:ext cx="2770722" cy="276999"/>
          </a:xfrm>
          <a:prstGeom prst="rect">
            <a:avLst/>
          </a:prstGeom>
          <a:noFill/>
        </p:spPr>
        <p:txBody>
          <a:bodyPr wrap="square" rtlCol="1">
            <a:spAutoFit/>
          </a:bodyPr>
          <a:lstStyle/>
          <a:p>
            <a:r>
              <a:rPr lang="ar-DZ" sz="1200" dirty="0">
                <a:solidFill>
                  <a:schemeClr val="bg1"/>
                </a:solidFill>
                <a:latin typeface="RB" panose="00000800000000000000" pitchFamily="2" charset="-78"/>
                <a:cs typeface="RB" panose="00000800000000000000" pitchFamily="2" charset="-78"/>
              </a:rPr>
              <a:t>القائد (أول إنسان يمشي على سطح القمر)</a:t>
            </a:r>
            <a:endParaRPr lang="ar-DZ" sz="2000" dirty="0">
              <a:solidFill>
                <a:schemeClr val="bg1"/>
              </a:solidFill>
              <a:latin typeface="RB" panose="00000800000000000000" pitchFamily="2" charset="-78"/>
              <a:cs typeface="RB" panose="00000800000000000000" pitchFamily="2" charset="-78"/>
            </a:endParaRPr>
          </a:p>
        </p:txBody>
      </p:sp>
    </p:spTree>
    <p:extLst>
      <p:ext uri="{BB962C8B-B14F-4D97-AF65-F5344CB8AC3E}">
        <p14:creationId xmlns:p14="http://schemas.microsoft.com/office/powerpoint/2010/main" val="3833852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18000" fill="hold" nodeType="clickEffect" p14:presetBounceEnd="78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78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ppt_x"/>
                                              </p:val>
                                            </p:tav>
                                            <p:tav tm="100000">
                                              <p:val>
                                                <p:strVal val="#ppt_x"/>
                                              </p:val>
                                            </p:tav>
                                          </p:tavLst>
                                        </p:anim>
                                        <p:anim calcmode="lin" valueType="num">
                                          <p:cBhvr additive="base">
                                            <p:cTn id="30" dur="500" fill="hold"/>
                                            <p:tgtEl>
                                              <p:spTgt spid="26"/>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additive="base">
                                            <p:cTn id="45" dur="500" fill="hold"/>
                                            <p:tgtEl>
                                              <p:spTgt spid="25"/>
                                            </p:tgtEl>
                                            <p:attrNameLst>
                                              <p:attrName>ppt_x</p:attrName>
                                            </p:attrNameLst>
                                          </p:cBhvr>
                                          <p:tavLst>
                                            <p:tav tm="0">
                                              <p:val>
                                                <p:strVal val="#ppt_x"/>
                                              </p:val>
                                            </p:tav>
                                            <p:tav tm="100000">
                                              <p:val>
                                                <p:strVal val="#ppt_x"/>
                                              </p:val>
                                            </p:tav>
                                          </p:tavLst>
                                        </p:anim>
                                        <p:anim calcmode="lin" valueType="num">
                                          <p:cBhvr additive="base">
                                            <p:cTn id="46" dur="500" fill="hold"/>
                                            <p:tgtEl>
                                              <p:spTgt spid="25"/>
                                            </p:tgtEl>
                                            <p:attrNameLst>
                                              <p:attrName>ppt_y</p:attrName>
                                            </p:attrNameLst>
                                          </p:cBhvr>
                                          <p:tavLst>
                                            <p:tav tm="0">
                                              <p:val>
                                                <p:strVal val="0-#ppt_h/2"/>
                                              </p:val>
                                            </p:tav>
                                            <p:tav tm="100000">
                                              <p:val>
                                                <p:strVal val="#ppt_y"/>
                                              </p:val>
                                            </p:tav>
                                          </p:tavLst>
                                        </p:anim>
                                      </p:childTnLst>
                                    </p:cTn>
                                  </p:par>
                                  <p:par>
                                    <p:cTn id="47" presetID="2" presetClass="entr" presetSubtype="1"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1" grpId="0"/>
          <p:bldP spid="24" grpId="0"/>
          <p:bldP spid="25" grpId="0"/>
          <p:bldP spid="26" grpId="0"/>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1800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ppt_x"/>
                                              </p:val>
                                            </p:tav>
                                            <p:tav tm="100000">
                                              <p:val>
                                                <p:strVal val="#ppt_x"/>
                                              </p:val>
                                            </p:tav>
                                          </p:tavLst>
                                        </p:anim>
                                        <p:anim calcmode="lin" valueType="num">
                                          <p:cBhvr additive="base">
                                            <p:cTn id="30" dur="500" fill="hold"/>
                                            <p:tgtEl>
                                              <p:spTgt spid="26"/>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additive="base">
                                            <p:cTn id="45" dur="500" fill="hold"/>
                                            <p:tgtEl>
                                              <p:spTgt spid="25"/>
                                            </p:tgtEl>
                                            <p:attrNameLst>
                                              <p:attrName>ppt_x</p:attrName>
                                            </p:attrNameLst>
                                          </p:cBhvr>
                                          <p:tavLst>
                                            <p:tav tm="0">
                                              <p:val>
                                                <p:strVal val="#ppt_x"/>
                                              </p:val>
                                            </p:tav>
                                            <p:tav tm="100000">
                                              <p:val>
                                                <p:strVal val="#ppt_x"/>
                                              </p:val>
                                            </p:tav>
                                          </p:tavLst>
                                        </p:anim>
                                        <p:anim calcmode="lin" valueType="num">
                                          <p:cBhvr additive="base">
                                            <p:cTn id="46" dur="500" fill="hold"/>
                                            <p:tgtEl>
                                              <p:spTgt spid="25"/>
                                            </p:tgtEl>
                                            <p:attrNameLst>
                                              <p:attrName>ppt_y</p:attrName>
                                            </p:attrNameLst>
                                          </p:cBhvr>
                                          <p:tavLst>
                                            <p:tav tm="0">
                                              <p:val>
                                                <p:strVal val="0-#ppt_h/2"/>
                                              </p:val>
                                            </p:tav>
                                            <p:tav tm="100000">
                                              <p:val>
                                                <p:strVal val="#ppt_y"/>
                                              </p:val>
                                            </p:tav>
                                          </p:tavLst>
                                        </p:anim>
                                      </p:childTnLst>
                                    </p:cTn>
                                  </p:par>
                                  <p:par>
                                    <p:cTn id="47" presetID="2" presetClass="entr" presetSubtype="1"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1" grpId="0"/>
          <p:bldP spid="24" grpId="0"/>
          <p:bldP spid="25" grpId="0"/>
          <p:bldP spid="26" grpId="0"/>
          <p:bldP spid="27"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62368375-B4EA-461F-AA51-F889031366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25933" y="-72573"/>
            <a:ext cx="12192000" cy="6858000"/>
          </a:xfrm>
          <a:prstGeom prst="rect">
            <a:avLst/>
          </a:prstGeom>
        </p:spPr>
      </p:pic>
      <p:pic>
        <p:nvPicPr>
          <p:cNvPr id="12" name="صورة 11">
            <a:extLst>
              <a:ext uri="{FF2B5EF4-FFF2-40B4-BE49-F238E27FC236}">
                <a16:creationId xmlns:a16="http://schemas.microsoft.com/office/drawing/2014/main" id="{064102F9-7C6D-42F4-9685-530F292B47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933" y="-7604900"/>
            <a:ext cx="10133771" cy="7600328"/>
          </a:xfrm>
          <a:prstGeom prst="rect">
            <a:avLst/>
          </a:prstGeom>
        </p:spPr>
      </p:pic>
      <p:sp>
        <p:nvSpPr>
          <p:cNvPr id="6" name="مستطيل 5">
            <a:extLst>
              <a:ext uri="{FF2B5EF4-FFF2-40B4-BE49-F238E27FC236}">
                <a16:creationId xmlns:a16="http://schemas.microsoft.com/office/drawing/2014/main" id="{FE1AF67F-4128-4D88-9335-A93F72E174A2}"/>
              </a:ext>
            </a:extLst>
          </p:cNvPr>
          <p:cNvSpPr/>
          <p:nvPr/>
        </p:nvSpPr>
        <p:spPr>
          <a:xfrm rot="4031305">
            <a:off x="5388487" y="243235"/>
            <a:ext cx="8697754" cy="4903741"/>
          </a:xfrm>
          <a:prstGeom prst="rect">
            <a:avLst/>
          </a:prstGeom>
          <a:solidFill>
            <a:srgbClr val="FFD20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7" name="مستطيل 6">
            <a:extLst>
              <a:ext uri="{FF2B5EF4-FFF2-40B4-BE49-F238E27FC236}">
                <a16:creationId xmlns:a16="http://schemas.microsoft.com/office/drawing/2014/main" id="{6A76B284-0360-40C5-B64C-EDABF10D6FB0}"/>
              </a:ext>
            </a:extLst>
          </p:cNvPr>
          <p:cNvSpPr/>
          <p:nvPr/>
        </p:nvSpPr>
        <p:spPr>
          <a:xfrm rot="4031305">
            <a:off x="6084088" y="-61773"/>
            <a:ext cx="8697754" cy="5751664"/>
          </a:xfrm>
          <a:prstGeom prst="rect">
            <a:avLst/>
          </a:prstGeom>
          <a:solidFill>
            <a:srgbClr val="FF8D2F"/>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pic>
        <p:nvPicPr>
          <p:cNvPr id="8" name="صورة 7">
            <a:extLst>
              <a:ext uri="{FF2B5EF4-FFF2-40B4-BE49-F238E27FC236}">
                <a16:creationId xmlns:a16="http://schemas.microsoft.com/office/drawing/2014/main" id="{7179F244-049D-44D0-98DA-99D8BF3D28F6}"/>
              </a:ext>
            </a:extLst>
          </p:cNvPr>
          <p:cNvPicPr>
            <a:picLocks noChangeAspect="1"/>
          </p:cNvPicPr>
          <p:nvPr/>
        </p:nvPicPr>
        <p:blipFill rotWithShape="1">
          <a:blip r:embed="rId4">
            <a:extLst>
              <a:ext uri="{28A0092B-C50C-407E-A947-70E740481C1C}">
                <a14:useLocalDpi xmlns:a14="http://schemas.microsoft.com/office/drawing/2010/main" val="0"/>
              </a:ext>
            </a:extLst>
          </a:blip>
          <a:srcRect l="39238" t="13301" r="9531" b="44879"/>
          <a:stretch/>
        </p:blipFill>
        <p:spPr>
          <a:xfrm>
            <a:off x="8280428" y="572737"/>
            <a:ext cx="2054817" cy="2096682"/>
          </a:xfrm>
          <a:prstGeom prst="flowChartConnector">
            <a:avLst/>
          </a:prstGeom>
          <a:ln w="76200">
            <a:solidFill>
              <a:schemeClr val="bg1"/>
            </a:solidFill>
          </a:ln>
          <a:effectLst>
            <a:outerShdw blurRad="63500" sx="102000" sy="102000" algn="ctr" rotWithShape="0">
              <a:prstClr val="black">
                <a:alpha val="40000"/>
              </a:prstClr>
            </a:outerShdw>
          </a:effectLst>
        </p:spPr>
      </p:pic>
      <p:sp>
        <p:nvSpPr>
          <p:cNvPr id="9" name="مربع نص 8">
            <a:extLst>
              <a:ext uri="{FF2B5EF4-FFF2-40B4-BE49-F238E27FC236}">
                <a16:creationId xmlns:a16="http://schemas.microsoft.com/office/drawing/2014/main" id="{05EF0FDC-1F88-4907-BB30-DC67F3D0934A}"/>
              </a:ext>
            </a:extLst>
          </p:cNvPr>
          <p:cNvSpPr txBox="1"/>
          <p:nvPr/>
        </p:nvSpPr>
        <p:spPr>
          <a:xfrm>
            <a:off x="7356688" y="2729829"/>
            <a:ext cx="3528385" cy="707886"/>
          </a:xfrm>
          <a:prstGeom prst="rect">
            <a:avLst/>
          </a:prstGeom>
          <a:noFill/>
        </p:spPr>
        <p:txBody>
          <a:bodyPr wrap="square" rtlCol="1">
            <a:spAutoFit/>
          </a:bodyPr>
          <a:lstStyle/>
          <a:p>
            <a:r>
              <a:rPr lang="ar-DZ" sz="4000" dirty="0">
                <a:solidFill>
                  <a:schemeClr val="bg1"/>
                </a:solidFill>
                <a:latin typeface="RB" panose="00000800000000000000" pitchFamily="2" charset="-78"/>
                <a:cs typeface="RB" panose="00000800000000000000" pitchFamily="2" charset="-78"/>
              </a:rPr>
              <a:t>نيل أرمسترونج</a:t>
            </a:r>
          </a:p>
        </p:txBody>
      </p:sp>
      <p:sp>
        <p:nvSpPr>
          <p:cNvPr id="10" name="مربع نص 9">
            <a:extLst>
              <a:ext uri="{FF2B5EF4-FFF2-40B4-BE49-F238E27FC236}">
                <a16:creationId xmlns:a16="http://schemas.microsoft.com/office/drawing/2014/main" id="{D70CCECB-A2FE-4E09-B591-EA20D6BC47C0}"/>
              </a:ext>
            </a:extLst>
          </p:cNvPr>
          <p:cNvSpPr txBox="1"/>
          <p:nvPr/>
        </p:nvSpPr>
        <p:spPr>
          <a:xfrm>
            <a:off x="7730602" y="3286677"/>
            <a:ext cx="3154471" cy="584775"/>
          </a:xfrm>
          <a:prstGeom prst="rect">
            <a:avLst/>
          </a:prstGeom>
          <a:noFill/>
        </p:spPr>
        <p:txBody>
          <a:bodyPr wrap="square" rtlCol="1">
            <a:spAutoFit/>
          </a:bodyPr>
          <a:lstStyle/>
          <a:p>
            <a:pPr algn="ctr"/>
            <a:r>
              <a:rPr lang="ar-DZ" sz="1600" dirty="0">
                <a:solidFill>
                  <a:schemeClr val="bg1"/>
                </a:solidFill>
                <a:latin typeface="RB" panose="00000800000000000000" pitchFamily="2" charset="-78"/>
                <a:cs typeface="RB" panose="00000800000000000000" pitchFamily="2" charset="-78"/>
              </a:rPr>
              <a:t> </a:t>
            </a:r>
          </a:p>
          <a:p>
            <a:pPr algn="ctr"/>
            <a:r>
              <a:rPr lang="ar-DZ" sz="1600" dirty="0">
                <a:solidFill>
                  <a:schemeClr val="bg1"/>
                </a:solidFill>
                <a:latin typeface="RB" panose="00000800000000000000" pitchFamily="2" charset="-78"/>
                <a:cs typeface="RB" panose="00000800000000000000" pitchFamily="2" charset="-78"/>
              </a:rPr>
              <a:t>(أول إنسان يمشي على سطح القمر)</a:t>
            </a:r>
            <a:endParaRPr lang="ar-DZ" sz="2800" dirty="0">
              <a:solidFill>
                <a:schemeClr val="bg1"/>
              </a:solidFill>
              <a:latin typeface="RB" panose="00000800000000000000" pitchFamily="2" charset="-78"/>
              <a:cs typeface="RB" panose="00000800000000000000" pitchFamily="2" charset="-78"/>
            </a:endParaRPr>
          </a:p>
        </p:txBody>
      </p:sp>
    </p:spTree>
    <p:extLst>
      <p:ext uri="{BB962C8B-B14F-4D97-AF65-F5344CB8AC3E}">
        <p14:creationId xmlns:p14="http://schemas.microsoft.com/office/powerpoint/2010/main" val="13740729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3.54167E-6 -3.7037E-7 L -0.01029 1.05463 " pathEditMode="relative" rAng="0" ptsTypes="AA">
                                      <p:cBhvr>
                                        <p:cTn id="20" dur="2000" fill="hold"/>
                                        <p:tgtEl>
                                          <p:spTgt spid="12"/>
                                        </p:tgtEl>
                                        <p:attrNameLst>
                                          <p:attrName>ppt_x</p:attrName>
                                          <p:attrName>ppt_y</p:attrName>
                                        </p:attrNameLst>
                                      </p:cBhvr>
                                      <p:rCtr x="-521" y="52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520</TotalTime>
  <Words>524</Words>
  <Application>Microsoft Office PowerPoint</Application>
  <PresentationFormat>شاشة عريضة</PresentationFormat>
  <Paragraphs>31</Paragraphs>
  <Slides>10</Slides>
  <Notes>0</Notes>
  <HiddenSlides>0</HiddenSlides>
  <MMClips>0</MMClips>
  <ScaleCrop>false</ScaleCrop>
  <HeadingPairs>
    <vt:vector size="4" baseType="variant">
      <vt:variant>
        <vt:lpstr>نسق</vt:lpstr>
      </vt:variant>
      <vt:variant>
        <vt:i4>1</vt:i4>
      </vt:variant>
      <vt:variant>
        <vt:lpstr>عناوين الشرائح</vt:lpstr>
      </vt:variant>
      <vt:variant>
        <vt:i4>10</vt:i4>
      </vt:variant>
    </vt:vector>
  </HeadingPairs>
  <TitlesOfParts>
    <vt:vector size="11" baseType="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وفي خاتمة الموضوع يحتوي الفضاء الخارجي على الكثير من الأشياء التي لا يستطيع العلماء الوصول إليها، فمنذ عام 350 قبل الميلاد ويحاول الكثير من العلماء الوصول إلى فهم الفراغ الموجود في الفضاء والمسافة بينه وبين الأرض، وبسبب الفراغ الموجود في الفضاء تتحرك الكواكب والأقمار بحرية في مدارها.</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kkkk</dc:creator>
  <cp:lastModifiedBy>منار عياده العنزي</cp:lastModifiedBy>
  <cp:revision>44</cp:revision>
  <dcterms:created xsi:type="dcterms:W3CDTF">2020-06-11T09:27:30Z</dcterms:created>
  <dcterms:modified xsi:type="dcterms:W3CDTF">2022-10-10T16:58:01Z</dcterms:modified>
</cp:coreProperties>
</file>